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Foodshed-PSPA-Nov-2015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Foodshed-PSPA-Nov-2015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Foodshed-PSPA-Nov-2015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Foodshed-PSPA-Nov-2015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Foodshed-PSPA-Nov-2015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Foodshed-PSPA-Nov-2015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Foodshed-PSPA-Nov-2015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Foodshed-PSPA-Nov-2015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Foodshed-PSPA-Nov-2015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Foodshed-PSPA-Nov-2015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Foodshed-PSPA-Nov-2015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Foodshed-PSPA-Nov-2015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Foodshed-PSPA-Nov-2015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Foodshed-PSPA-Nov-2015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