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5" r:id="rId4"/>
    <p:sldMasterId id="2147483722" r:id="rId5"/>
    <p:sldMasterId id="2147483734" r:id="rId6"/>
    <p:sldMasterId id="2147483746" r:id="rId7"/>
    <p:sldMasterId id="2147483758" r:id="rId8"/>
    <p:sldMasterId id="2147483770" r:id="rId9"/>
    <p:sldMasterId id="2147483782" r:id="rId10"/>
    <p:sldMasterId id="2147483794" r:id="rId11"/>
    <p:sldMasterId id="2147483806" r:id="rId12"/>
    <p:sldMasterId id="2147483818" r:id="rId13"/>
    <p:sldMasterId id="2147483830" r:id="rId14"/>
    <p:sldMasterId id="2147483842" r:id="rId15"/>
    <p:sldMasterId id="2147483854" r:id="rId16"/>
  </p:sldMasterIdLst>
  <p:notesMasterIdLst>
    <p:notesMasterId r:id="rId49"/>
  </p:notesMasterIdLst>
  <p:handoutMasterIdLst>
    <p:handoutMasterId r:id="rId50"/>
  </p:handoutMasterIdLst>
  <p:sldIdLst>
    <p:sldId id="258" r:id="rId17"/>
    <p:sldId id="304" r:id="rId18"/>
    <p:sldId id="299" r:id="rId19"/>
    <p:sldId id="267" r:id="rId20"/>
    <p:sldId id="268" r:id="rId21"/>
    <p:sldId id="269" r:id="rId22"/>
    <p:sldId id="270" r:id="rId23"/>
    <p:sldId id="271" r:id="rId24"/>
    <p:sldId id="272" r:id="rId25"/>
    <p:sldId id="273" r:id="rId26"/>
    <p:sldId id="288" r:id="rId27"/>
    <p:sldId id="277" r:id="rId28"/>
    <p:sldId id="298" r:id="rId29"/>
    <p:sldId id="296" r:id="rId30"/>
    <p:sldId id="265" r:id="rId31"/>
    <p:sldId id="293" r:id="rId32"/>
    <p:sldId id="290" r:id="rId33"/>
    <p:sldId id="291" r:id="rId34"/>
    <p:sldId id="266" r:id="rId35"/>
    <p:sldId id="279" r:id="rId36"/>
    <p:sldId id="281" r:id="rId37"/>
    <p:sldId id="300" r:id="rId38"/>
    <p:sldId id="294" r:id="rId39"/>
    <p:sldId id="284" r:id="rId40"/>
    <p:sldId id="285" r:id="rId41"/>
    <p:sldId id="292" r:id="rId42"/>
    <p:sldId id="295" r:id="rId43"/>
    <p:sldId id="264" r:id="rId44"/>
    <p:sldId id="301" r:id="rId45"/>
    <p:sldId id="297" r:id="rId46"/>
    <p:sldId id="302" r:id="rId47"/>
    <p:sldId id="259"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1194" y="36"/>
      </p:cViewPr>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6951071414581"/>
          <c:y val="3.1016797900262471E-2"/>
          <c:w val="0.86230461863908803"/>
          <c:h val="0.72638057742782147"/>
        </c:manualLayout>
      </c:layout>
      <c:barChart>
        <c:barDir val="col"/>
        <c:grouping val="clustered"/>
        <c:varyColors val="0"/>
        <c:ser>
          <c:idx val="0"/>
          <c:order val="0"/>
          <c:tx>
            <c:strRef>
              <c:f>Sheet1!$B$1</c:f>
              <c:strCache>
                <c:ptCount val="1"/>
                <c:pt idx="0">
                  <c:v>Percentage of Total Production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horzOverflow="clip"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9F8E7BB-CF27-42D4-B758-482E0B4450E9}" type="VALUE">
                      <a:rPr lang="en-US" sz="2000" b="1"/>
                      <a:pPr>
                        <a:defRPr>
                          <a:solidFill>
                            <a:schemeClr val="tx1">
                              <a:lumMod val="75000"/>
                              <a:lumOff val="25000"/>
                            </a:schemeClr>
                          </a:solidFill>
                        </a:defRPr>
                      </a:pPr>
                      <a:t>[VALUE]</a:t>
                    </a:fld>
                    <a:endParaRPr lang="en-US"/>
                  </a:p>
                </c:rich>
              </c:tx>
              <c:spPr>
                <a:noFill/>
                <a:ln>
                  <a:noFill/>
                </a:ln>
                <a:effectLst/>
              </c:spPr>
              <c:txPr>
                <a:bodyPr rot="0" spcFirstLastPara="1" vertOverflow="ellipsis" horzOverflow="clip"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1"/>
              <c:layout>
                <c:manualLayout>
                  <c:x val="0"/>
                  <c:y val="7.8698639942734433E-2"/>
                </c:manualLayout>
              </c:layout>
              <c:tx>
                <c:rich>
                  <a:bodyPr/>
                  <a:lstStyle/>
                  <a:p>
                    <a:fld id="{B82346AE-0ECD-4A8D-BD1A-96F3495F5BF4}" type="VALUE">
                      <a:rPr lang="en-US" sz="2000"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1.6121457508802339E-16"/>
                  <c:y val="2.1212121212121213E-2"/>
                </c:manualLayout>
              </c:layout>
              <c:tx>
                <c:rich>
                  <a:bodyPr/>
                  <a:lstStyle/>
                  <a:p>
                    <a:fld id="{DFFFC767-0D66-4731-9D8D-243AC869222E}" type="VALUE">
                      <a:rPr lang="en-US" sz="2400" b="1" smtClean="0"/>
                      <a:pPr/>
                      <a:t>[VALUE]</a:t>
                    </a:fld>
                    <a:r>
                      <a:rPr lang="en-US" sz="2400" b="1" dirty="0"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Contract to Processor</c:v>
                </c:pt>
                <c:pt idx="1">
                  <c:v>Direct by Processor</c:v>
                </c:pt>
                <c:pt idx="2">
                  <c:v>Independent Family Farm</c:v>
                </c:pt>
              </c:strCache>
            </c:strRef>
          </c:cat>
          <c:val>
            <c:numRef>
              <c:f>Sheet1!$B$2:$B$4</c:f>
              <c:numCache>
                <c:formatCode>0%</c:formatCode>
                <c:ptCount val="3"/>
                <c:pt idx="0">
                  <c:v>0.9</c:v>
                </c:pt>
                <c:pt idx="1">
                  <c:v>0.1</c:v>
                </c:pt>
                <c:pt idx="2" formatCode="General">
                  <c:v>0</c:v>
                </c:pt>
              </c:numCache>
            </c:numRef>
          </c:val>
        </c:ser>
        <c:dLbls>
          <c:dLblPos val="inEnd"/>
          <c:showLegendKey val="0"/>
          <c:showVal val="1"/>
          <c:showCatName val="0"/>
          <c:showSerName val="0"/>
          <c:showPercent val="0"/>
          <c:showBubbleSize val="0"/>
        </c:dLbls>
        <c:gapWidth val="100"/>
        <c:overlap val="-24"/>
        <c:axId val="85788544"/>
        <c:axId val="301025848"/>
      </c:barChart>
      <c:catAx>
        <c:axId val="8578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01025848"/>
        <c:crosses val="autoZero"/>
        <c:auto val="1"/>
        <c:lblAlgn val="ctr"/>
        <c:lblOffset val="100"/>
        <c:noMultiLvlLbl val="0"/>
      </c:catAx>
      <c:valAx>
        <c:axId val="301025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78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Producers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Less than 100 Head</c:v>
                </c:pt>
                <c:pt idx="1">
                  <c:v>100 - 1000</c:v>
                </c:pt>
                <c:pt idx="2">
                  <c:v>1,000 - 3,999</c:v>
                </c:pt>
                <c:pt idx="3">
                  <c:v>4,000 - 7,999</c:v>
                </c:pt>
                <c:pt idx="4">
                  <c:v>8,000 - 15,999</c:v>
                </c:pt>
                <c:pt idx="5">
                  <c:v>16,000 - 31,999</c:v>
                </c:pt>
                <c:pt idx="6">
                  <c:v>32,000 plus</c:v>
                </c:pt>
              </c:strCache>
            </c:strRef>
          </c:cat>
          <c:val>
            <c:numRef>
              <c:f>Sheet1!$B$2:$B$8</c:f>
              <c:numCache>
                <c:formatCode>0.00%</c:formatCode>
                <c:ptCount val="7"/>
                <c:pt idx="0">
                  <c:v>0.9</c:v>
                </c:pt>
                <c:pt idx="1">
                  <c:v>7.0000000000000007E-2</c:v>
                </c:pt>
                <c:pt idx="2">
                  <c:v>1.5699999999999999E-2</c:v>
                </c:pt>
                <c:pt idx="3">
                  <c:v>3.8999999999999998E-3</c:v>
                </c:pt>
                <c:pt idx="4">
                  <c:v>2.0999999999999999E-3</c:v>
                </c:pt>
                <c:pt idx="5">
                  <c:v>1.5E-3</c:v>
                </c:pt>
                <c:pt idx="6">
                  <c:v>1.5E-3</c:v>
                </c:pt>
              </c:numCache>
            </c:numRef>
          </c:val>
        </c:ser>
        <c:ser>
          <c:idx val="1"/>
          <c:order val="1"/>
          <c:tx>
            <c:strRef>
              <c:f>Sheet1!$C$1</c:f>
              <c:strCache>
                <c:ptCount val="1"/>
                <c:pt idx="0">
                  <c:v>Number of Head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8.130081300813009E-3"/>
                  <c:y val="4.496601386365154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Less than 100 Head</c:v>
                </c:pt>
                <c:pt idx="1">
                  <c:v>100 - 1000</c:v>
                </c:pt>
                <c:pt idx="2">
                  <c:v>1,000 - 3,999</c:v>
                </c:pt>
                <c:pt idx="3">
                  <c:v>4,000 - 7,999</c:v>
                </c:pt>
                <c:pt idx="4">
                  <c:v>8,000 - 15,999</c:v>
                </c:pt>
                <c:pt idx="5">
                  <c:v>16,000 - 31,999</c:v>
                </c:pt>
                <c:pt idx="6">
                  <c:v>32,000 plus</c:v>
                </c:pt>
              </c:strCache>
            </c:strRef>
          </c:cat>
          <c:val>
            <c:numRef>
              <c:f>Sheet1!$C$2:$C$8</c:f>
              <c:numCache>
                <c:formatCode>0%</c:formatCode>
                <c:ptCount val="7"/>
                <c:pt idx="0">
                  <c:v>0.1</c:v>
                </c:pt>
                <c:pt idx="1">
                  <c:v>0.06</c:v>
                </c:pt>
                <c:pt idx="2">
                  <c:v>9.0999999999999998E-2</c:v>
                </c:pt>
                <c:pt idx="3">
                  <c:v>7.2999999999999995E-2</c:v>
                </c:pt>
                <c:pt idx="4">
                  <c:v>9.9000000000000005E-2</c:v>
                </c:pt>
                <c:pt idx="5">
                  <c:v>0.17699999999999999</c:v>
                </c:pt>
                <c:pt idx="6">
                  <c:v>0.4</c:v>
                </c:pt>
              </c:numCache>
            </c:numRef>
          </c:val>
        </c:ser>
        <c:dLbls>
          <c:dLblPos val="inEnd"/>
          <c:showLegendKey val="0"/>
          <c:showVal val="1"/>
          <c:showCatName val="0"/>
          <c:showSerName val="0"/>
          <c:showPercent val="0"/>
          <c:showBubbleSize val="0"/>
        </c:dLbls>
        <c:gapWidth val="100"/>
        <c:overlap val="-24"/>
        <c:axId val="301026632"/>
        <c:axId val="301027024"/>
      </c:barChart>
      <c:catAx>
        <c:axId val="301026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27024"/>
        <c:crosses val="autoZero"/>
        <c:auto val="1"/>
        <c:lblAlgn val="ctr"/>
        <c:lblOffset val="100"/>
        <c:noMultiLvlLbl val="0"/>
      </c:catAx>
      <c:valAx>
        <c:axId val="301027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26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solidFill>
                  <a:schemeClr val="tx1"/>
                </a:solidFill>
              </a:rPr>
              <a:t>Number of Dairy Producers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Dairy Producers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Sheet1!$A$2:$A$6</c:f>
              <c:numCache>
                <c:formatCode>General</c:formatCode>
                <c:ptCount val="5"/>
                <c:pt idx="0">
                  <c:v>1980</c:v>
                </c:pt>
                <c:pt idx="1">
                  <c:v>1987</c:v>
                </c:pt>
                <c:pt idx="2">
                  <c:v>1997</c:v>
                </c:pt>
                <c:pt idx="3">
                  <c:v>2007</c:v>
                </c:pt>
                <c:pt idx="4">
                  <c:v>2014</c:v>
                </c:pt>
              </c:numCache>
            </c:numRef>
          </c:cat>
          <c:val>
            <c:numRef>
              <c:f>Sheet1!$B$2:$B$6</c:f>
              <c:numCache>
                <c:formatCode>#,##0</c:formatCode>
                <c:ptCount val="5"/>
                <c:pt idx="0">
                  <c:v>320000</c:v>
                </c:pt>
                <c:pt idx="1">
                  <c:v>210000</c:v>
                </c:pt>
                <c:pt idx="2">
                  <c:v>163000</c:v>
                </c:pt>
                <c:pt idx="3">
                  <c:v>80000</c:v>
                </c:pt>
                <c:pt idx="4">
                  <c:v>49000</c:v>
                </c:pt>
              </c:numCache>
            </c:numRef>
          </c:val>
          <c:smooth val="0"/>
        </c:ser>
        <c:dLbls>
          <c:showLegendKey val="0"/>
          <c:showVal val="0"/>
          <c:showCatName val="0"/>
          <c:showSerName val="0"/>
          <c:showPercent val="0"/>
          <c:showBubbleSize val="0"/>
        </c:dLbls>
        <c:smooth val="0"/>
        <c:axId val="301028592"/>
        <c:axId val="301028984"/>
      </c:lineChart>
      <c:catAx>
        <c:axId val="301028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28984"/>
        <c:crosses val="autoZero"/>
        <c:auto val="1"/>
        <c:lblAlgn val="ctr"/>
        <c:lblOffset val="100"/>
        <c:noMultiLvlLbl val="0"/>
      </c:catAx>
      <c:valAx>
        <c:axId val="301028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28592"/>
        <c:crosses val="autoZero"/>
        <c:crossBetween val="between"/>
      </c:valAx>
      <c:spPr>
        <a:noFill/>
        <a:ln>
          <a:noFill/>
        </a:ln>
        <a:effectLst/>
      </c:spPr>
    </c:plotArea>
    <c:legend>
      <c:legendPos val="b"/>
      <c:layout>
        <c:manualLayout>
          <c:xMode val="edge"/>
          <c:yMode val="edge"/>
          <c:x val="0.28968694130624978"/>
          <c:y val="0.9258668575518969"/>
          <c:w val="0.43065031567000073"/>
          <c:h val="6.71499163506940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3011075813515"/>
          <c:y val="0.10355057445266592"/>
          <c:w val="0.81172264181263054"/>
          <c:h val="0.57814592851275282"/>
        </c:manualLayout>
      </c:layout>
      <c:barChart>
        <c:barDir val="col"/>
        <c:grouping val="clustered"/>
        <c:varyColors val="0"/>
        <c:ser>
          <c:idx val="0"/>
          <c:order val="0"/>
          <c:tx>
            <c:strRef>
              <c:f>Sheet1!$B$1</c:f>
              <c:strCache>
                <c:ptCount val="1"/>
                <c:pt idx="0">
                  <c:v>Percentage of Total Production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fld id="{DFFFC767-0D66-4731-9D8D-243AC869222E}" type="VALUE">
                      <a:rPr lang="en-US" smtClean="0"/>
                      <a:pPr/>
                      <a:t>[VALUE]</a:t>
                    </a:fld>
                    <a:r>
                      <a:rPr lang="en-US" smtClean="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Contract to Processor</c:v>
                </c:pt>
                <c:pt idx="1">
                  <c:v>Direct by Processor</c:v>
                </c:pt>
                <c:pt idx="2">
                  <c:v>Independent Family Farm</c:v>
                </c:pt>
              </c:strCache>
            </c:strRef>
          </c:cat>
          <c:val>
            <c:numRef>
              <c:f>Sheet1!$B$2:$B$4</c:f>
              <c:numCache>
                <c:formatCode>0%</c:formatCode>
                <c:ptCount val="3"/>
                <c:pt idx="0">
                  <c:v>0.9</c:v>
                </c:pt>
                <c:pt idx="1">
                  <c:v>0.1</c:v>
                </c:pt>
                <c:pt idx="2" formatCode="General">
                  <c:v>0</c:v>
                </c:pt>
              </c:numCache>
            </c:numRef>
          </c:val>
        </c:ser>
        <c:dLbls>
          <c:dLblPos val="inEnd"/>
          <c:showLegendKey val="0"/>
          <c:showVal val="1"/>
          <c:showCatName val="0"/>
          <c:showSerName val="0"/>
          <c:showPercent val="0"/>
          <c:showBubbleSize val="0"/>
        </c:dLbls>
        <c:gapWidth val="100"/>
        <c:overlap val="-24"/>
        <c:axId val="210130128"/>
        <c:axId val="210130520"/>
      </c:barChart>
      <c:catAx>
        <c:axId val="210130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30520"/>
        <c:crosses val="autoZero"/>
        <c:auto val="1"/>
        <c:lblAlgn val="ctr"/>
        <c:lblOffset val="100"/>
        <c:noMultiLvlLbl val="0"/>
      </c:catAx>
      <c:valAx>
        <c:axId val="210130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3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Producers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Less than 100 Head</c:v>
                </c:pt>
                <c:pt idx="1">
                  <c:v>100 - 1000</c:v>
                </c:pt>
                <c:pt idx="2">
                  <c:v>1,000 - 3,999</c:v>
                </c:pt>
                <c:pt idx="3">
                  <c:v>4,000 - 7,999</c:v>
                </c:pt>
                <c:pt idx="4">
                  <c:v>8,000 - 15,999</c:v>
                </c:pt>
                <c:pt idx="5">
                  <c:v>16,000 - 31,999</c:v>
                </c:pt>
                <c:pt idx="6">
                  <c:v>32,000 plus</c:v>
                </c:pt>
              </c:strCache>
            </c:strRef>
          </c:cat>
          <c:val>
            <c:numRef>
              <c:f>Sheet1!$B$2:$B$8</c:f>
              <c:numCache>
                <c:formatCode>0.00%</c:formatCode>
                <c:ptCount val="7"/>
                <c:pt idx="0">
                  <c:v>0.9</c:v>
                </c:pt>
                <c:pt idx="1">
                  <c:v>7.0000000000000007E-2</c:v>
                </c:pt>
                <c:pt idx="2">
                  <c:v>1.5699999999999999E-2</c:v>
                </c:pt>
                <c:pt idx="3">
                  <c:v>3.8999999999999998E-3</c:v>
                </c:pt>
                <c:pt idx="4">
                  <c:v>2.0999999999999999E-3</c:v>
                </c:pt>
                <c:pt idx="5">
                  <c:v>1.5E-3</c:v>
                </c:pt>
                <c:pt idx="6">
                  <c:v>1.5E-3</c:v>
                </c:pt>
              </c:numCache>
            </c:numRef>
          </c:val>
        </c:ser>
        <c:ser>
          <c:idx val="1"/>
          <c:order val="1"/>
          <c:tx>
            <c:strRef>
              <c:f>Sheet1!$C$1</c:f>
              <c:strCache>
                <c:ptCount val="1"/>
                <c:pt idx="0">
                  <c:v>Number of Head</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Less than 100 Head</c:v>
                </c:pt>
                <c:pt idx="1">
                  <c:v>100 - 1000</c:v>
                </c:pt>
                <c:pt idx="2">
                  <c:v>1,000 - 3,999</c:v>
                </c:pt>
                <c:pt idx="3">
                  <c:v>4,000 - 7,999</c:v>
                </c:pt>
                <c:pt idx="4">
                  <c:v>8,000 - 15,999</c:v>
                </c:pt>
                <c:pt idx="5">
                  <c:v>16,000 - 31,999</c:v>
                </c:pt>
                <c:pt idx="6">
                  <c:v>32,000 plus</c:v>
                </c:pt>
              </c:strCache>
            </c:strRef>
          </c:cat>
          <c:val>
            <c:numRef>
              <c:f>Sheet1!$C$2:$C$8</c:f>
              <c:numCache>
                <c:formatCode>0%</c:formatCode>
                <c:ptCount val="7"/>
                <c:pt idx="0">
                  <c:v>0.1</c:v>
                </c:pt>
                <c:pt idx="1">
                  <c:v>0.06</c:v>
                </c:pt>
                <c:pt idx="2">
                  <c:v>9.0999999999999998E-2</c:v>
                </c:pt>
                <c:pt idx="3">
                  <c:v>7.2999999999999995E-2</c:v>
                </c:pt>
                <c:pt idx="4">
                  <c:v>9.9000000000000005E-2</c:v>
                </c:pt>
                <c:pt idx="5">
                  <c:v>0.17699999999999999</c:v>
                </c:pt>
                <c:pt idx="6">
                  <c:v>0.4</c:v>
                </c:pt>
              </c:numCache>
            </c:numRef>
          </c:val>
        </c:ser>
        <c:dLbls>
          <c:dLblPos val="outEnd"/>
          <c:showLegendKey val="0"/>
          <c:showVal val="1"/>
          <c:showCatName val="0"/>
          <c:showSerName val="0"/>
          <c:showPercent val="0"/>
          <c:showBubbleSize val="0"/>
        </c:dLbls>
        <c:gapWidth val="444"/>
        <c:overlap val="-90"/>
        <c:axId val="210131304"/>
        <c:axId val="210605352"/>
      </c:barChart>
      <c:catAx>
        <c:axId val="210131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10605352"/>
        <c:crosses val="autoZero"/>
        <c:auto val="1"/>
        <c:lblAlgn val="ctr"/>
        <c:lblOffset val="100"/>
        <c:noMultiLvlLbl val="0"/>
      </c:catAx>
      <c:valAx>
        <c:axId val="210605352"/>
        <c:scaling>
          <c:orientation val="minMax"/>
        </c:scaling>
        <c:delete val="1"/>
        <c:axPos val="l"/>
        <c:numFmt formatCode="0.00%" sourceLinked="1"/>
        <c:majorTickMark val="none"/>
        <c:minorTickMark val="none"/>
        <c:tickLblPos val="nextTo"/>
        <c:crossAx val="210131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Members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Sheet1!$A$2:$A$9</c:f>
              <c:strCache>
                <c:ptCount val="8"/>
                <c:pt idx="0">
                  <c:v>2007</c:v>
                </c:pt>
                <c:pt idx="1">
                  <c:v>2008</c:v>
                </c:pt>
                <c:pt idx="2">
                  <c:v>2009</c:v>
                </c:pt>
                <c:pt idx="3">
                  <c:v>2010</c:v>
                </c:pt>
                <c:pt idx="4">
                  <c:v>2011</c:v>
                </c:pt>
                <c:pt idx="5">
                  <c:v>2012</c:v>
                </c:pt>
                <c:pt idx="6">
                  <c:v>2013</c:v>
                </c:pt>
                <c:pt idx="7">
                  <c:v>2014 (YTD) </c:v>
                </c:pt>
              </c:strCache>
            </c:strRef>
          </c:cat>
          <c:val>
            <c:numRef>
              <c:f>Sheet1!$B$2:$B$9</c:f>
              <c:numCache>
                <c:formatCode>General</c:formatCode>
                <c:ptCount val="8"/>
                <c:pt idx="0">
                  <c:v>4</c:v>
                </c:pt>
                <c:pt idx="1">
                  <c:v>12</c:v>
                </c:pt>
                <c:pt idx="2">
                  <c:v>21</c:v>
                </c:pt>
                <c:pt idx="3">
                  <c:v>27</c:v>
                </c:pt>
                <c:pt idx="4">
                  <c:v>43</c:v>
                </c:pt>
                <c:pt idx="5">
                  <c:v>54</c:v>
                </c:pt>
                <c:pt idx="6">
                  <c:v>59</c:v>
                </c:pt>
                <c:pt idx="7">
                  <c:v>64</c:v>
                </c:pt>
              </c:numCache>
            </c:numRef>
          </c:val>
        </c:ser>
        <c:dLbls>
          <c:showLegendKey val="0"/>
          <c:showVal val="0"/>
          <c:showCatName val="0"/>
          <c:showSerName val="0"/>
          <c:showPercent val="0"/>
          <c:showBubbleSize val="0"/>
        </c:dLbls>
        <c:gapWidth val="100"/>
        <c:overlap val="-24"/>
        <c:axId val="210607312"/>
        <c:axId val="210607704"/>
      </c:barChart>
      <c:catAx>
        <c:axId val="210607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07704"/>
        <c:crosses val="autoZero"/>
        <c:auto val="1"/>
        <c:lblAlgn val="ctr"/>
        <c:lblOffset val="100"/>
        <c:noMultiLvlLbl val="0"/>
      </c:catAx>
      <c:valAx>
        <c:axId val="210607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0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Acres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Sheet1!$A$2:$A$9</c:f>
              <c:strCache>
                <c:ptCount val="8"/>
                <c:pt idx="0">
                  <c:v>2007</c:v>
                </c:pt>
                <c:pt idx="1">
                  <c:v>2008</c:v>
                </c:pt>
                <c:pt idx="2">
                  <c:v>2009</c:v>
                </c:pt>
                <c:pt idx="3">
                  <c:v>2010</c:v>
                </c:pt>
                <c:pt idx="4">
                  <c:v>2011</c:v>
                </c:pt>
                <c:pt idx="5">
                  <c:v>2012</c:v>
                </c:pt>
                <c:pt idx="6">
                  <c:v>2013</c:v>
                </c:pt>
                <c:pt idx="7">
                  <c:v>2014 (YTD)</c:v>
                </c:pt>
              </c:strCache>
            </c:strRef>
          </c:cat>
          <c:val>
            <c:numRef>
              <c:f>Sheet1!$B$2:$B$9</c:f>
              <c:numCache>
                <c:formatCode>General</c:formatCode>
                <c:ptCount val="8"/>
                <c:pt idx="0">
                  <c:v>32000</c:v>
                </c:pt>
                <c:pt idx="1">
                  <c:v>120000</c:v>
                </c:pt>
                <c:pt idx="2">
                  <c:v>188000</c:v>
                </c:pt>
                <c:pt idx="3">
                  <c:v>238000</c:v>
                </c:pt>
                <c:pt idx="4" formatCode="#,##0">
                  <c:v>345000</c:v>
                </c:pt>
                <c:pt idx="5" formatCode="#,##0">
                  <c:v>425000</c:v>
                </c:pt>
                <c:pt idx="6" formatCode="#,##0">
                  <c:v>483000</c:v>
                </c:pt>
                <c:pt idx="7" formatCode="#,##0">
                  <c:v>506328</c:v>
                </c:pt>
              </c:numCache>
            </c:numRef>
          </c:val>
        </c:ser>
        <c:dLbls>
          <c:showLegendKey val="0"/>
          <c:showVal val="0"/>
          <c:showCatName val="0"/>
          <c:showSerName val="0"/>
          <c:showPercent val="0"/>
          <c:showBubbleSize val="0"/>
        </c:dLbls>
        <c:gapWidth val="100"/>
        <c:overlap val="-24"/>
        <c:axId val="301027808"/>
        <c:axId val="301027416"/>
      </c:barChart>
      <c:catAx>
        <c:axId val="30102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27416"/>
        <c:crosses val="autoZero"/>
        <c:auto val="1"/>
        <c:lblAlgn val="ctr"/>
        <c:lblOffset val="100"/>
        <c:noMultiLvlLbl val="0"/>
      </c:catAx>
      <c:valAx>
        <c:axId val="301027416"/>
        <c:scaling>
          <c:orientation val="minMax"/>
          <c:max val="51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02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colors7.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32841-CAA7-49AA-8811-6409131F9513}" type="doc">
      <dgm:prSet loTypeId="urn:microsoft.com/office/officeart/2005/8/layout/chevron1" loCatId="process" qsTypeId="urn:microsoft.com/office/officeart/2005/8/quickstyle/simple1" qsCatId="simple" csTypeId="urn:microsoft.com/office/officeart/2005/8/colors/accent1_2" csCatId="accent1" phldr="1"/>
      <dgm:spPr/>
    </dgm:pt>
    <dgm:pt modelId="{E1FAB442-0143-414A-8977-F8A3D686CBC1}" type="pres">
      <dgm:prSet presAssocID="{29732841-CAA7-49AA-8811-6409131F9513}" presName="Name0" presStyleCnt="0">
        <dgm:presLayoutVars>
          <dgm:dir/>
          <dgm:animLvl val="lvl"/>
          <dgm:resizeHandles val="exact"/>
        </dgm:presLayoutVars>
      </dgm:prSet>
      <dgm:spPr/>
    </dgm:pt>
  </dgm:ptLst>
  <dgm:cxnLst>
    <dgm:cxn modelId="{829F063D-D50D-42CE-ADA4-82D468EB4A66}" type="presOf" srcId="{29732841-CAA7-49AA-8811-6409131F9513}" destId="{E1FAB442-0143-414A-8977-F8A3D686CBC1}" srcOrd="0"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732841-CAA7-49AA-8811-6409131F9513}" type="doc">
      <dgm:prSet loTypeId="urn:microsoft.com/office/officeart/2005/8/layout/chevron1" loCatId="process" qsTypeId="urn:microsoft.com/office/officeart/2005/8/quickstyle/simple1" qsCatId="simple" csTypeId="urn:microsoft.com/office/officeart/2005/8/colors/accent1_2" csCatId="accent1" phldr="1"/>
      <dgm:spPr/>
    </dgm:pt>
    <dgm:pt modelId="{E1FAB442-0143-414A-8977-F8A3D686CBC1}" type="pres">
      <dgm:prSet presAssocID="{29732841-CAA7-49AA-8811-6409131F9513}" presName="Name0" presStyleCnt="0">
        <dgm:presLayoutVars>
          <dgm:dir/>
          <dgm:animLvl val="lvl"/>
          <dgm:resizeHandles val="exact"/>
        </dgm:presLayoutVars>
      </dgm:prSet>
      <dgm:spPr/>
    </dgm:pt>
  </dgm:ptLst>
  <dgm:cxnLst>
    <dgm:cxn modelId="{836571DC-7D56-4295-B2ED-3088085868A7}" type="presOf" srcId="{29732841-CAA7-49AA-8811-6409131F9513}" destId="{E1FAB442-0143-414A-8977-F8A3D686CBC1}"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732841-CAA7-49AA-8811-6409131F9513}" type="doc">
      <dgm:prSet loTypeId="urn:microsoft.com/office/officeart/2005/8/layout/chevron1" loCatId="process" qsTypeId="urn:microsoft.com/office/officeart/2005/8/quickstyle/simple1" qsCatId="simple" csTypeId="urn:microsoft.com/office/officeart/2005/8/colors/accent1_2" csCatId="accent1" phldr="1"/>
      <dgm:spPr/>
    </dgm:pt>
    <dgm:pt modelId="{E1FAB442-0143-414A-8977-F8A3D686CBC1}" type="pres">
      <dgm:prSet presAssocID="{29732841-CAA7-49AA-8811-6409131F9513}" presName="Name0" presStyleCnt="0">
        <dgm:presLayoutVars>
          <dgm:dir/>
          <dgm:animLvl val="lvl"/>
          <dgm:resizeHandles val="exact"/>
        </dgm:presLayoutVars>
      </dgm:prSet>
      <dgm:spPr/>
    </dgm:pt>
  </dgm:ptLst>
  <dgm:cxnLst>
    <dgm:cxn modelId="{9DEB23D2-521B-4DBE-8A5A-3498891574E7}" type="presOf" srcId="{29732841-CAA7-49AA-8811-6409131F9513}" destId="{E1FAB442-0143-414A-8977-F8A3D686CBC1}"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32841-CAA7-49AA-8811-6409131F9513}" type="doc">
      <dgm:prSet loTypeId="urn:microsoft.com/office/officeart/2005/8/layout/chevron1" loCatId="process" qsTypeId="urn:microsoft.com/office/officeart/2005/8/quickstyle/simple1" qsCatId="simple" csTypeId="urn:microsoft.com/office/officeart/2005/8/colors/accent1_2" csCatId="accent1" phldr="1"/>
      <dgm:spPr/>
    </dgm:pt>
    <dgm:pt modelId="{1AE8312A-1CB8-411C-ABE6-ADE9B131D6F1}">
      <dgm:prSet phldrT="[Text]" custT="1"/>
      <dgm:spPr>
        <a:solidFill>
          <a:schemeClr val="accent6">
            <a:lumMod val="50000"/>
          </a:schemeClr>
        </a:solidFill>
      </dgm:spPr>
      <dgm:t>
        <a:bodyPr/>
        <a:lstStyle/>
        <a:p>
          <a:r>
            <a:rPr lang="en-US" sz="1200" b="1" dirty="0" smtClean="0">
              <a:solidFill>
                <a:schemeClr val="bg1"/>
              </a:solidFill>
            </a:rPr>
            <a:t>Intro </a:t>
          </a:r>
          <a:endParaRPr lang="en-US" sz="1200" b="1" dirty="0">
            <a:solidFill>
              <a:schemeClr val="bg1"/>
            </a:solidFill>
          </a:endParaRPr>
        </a:p>
      </dgm:t>
    </dgm:pt>
    <dgm:pt modelId="{4F2A7759-8459-4713-898D-1AEB0B1217F1}" type="parTrans" cxnId="{0E88B2F4-462B-4025-A42F-AE9410E1EBCC}">
      <dgm:prSet/>
      <dgm:spPr/>
      <dgm:t>
        <a:bodyPr/>
        <a:lstStyle/>
        <a:p>
          <a:endParaRPr lang="en-US"/>
        </a:p>
      </dgm:t>
    </dgm:pt>
    <dgm:pt modelId="{49743ECB-B7CD-426A-B511-5150C1649F06}" type="sibTrans" cxnId="{0E88B2F4-462B-4025-A42F-AE9410E1EBCC}">
      <dgm:prSet/>
      <dgm:spPr/>
      <dgm:t>
        <a:bodyPr/>
        <a:lstStyle/>
        <a:p>
          <a:endParaRPr lang="en-US"/>
        </a:p>
      </dgm:t>
    </dgm:pt>
    <dgm:pt modelId="{596D9819-8412-41A5-A65D-98369B35C75A}">
      <dgm:prSet phldrT="[Text]"/>
      <dgm:spPr>
        <a:solidFill>
          <a:schemeClr val="accent6">
            <a:lumMod val="20000"/>
            <a:lumOff val="80000"/>
          </a:schemeClr>
        </a:solidFill>
      </dgm:spPr>
      <dgm:t>
        <a:bodyPr/>
        <a:lstStyle/>
        <a:p>
          <a:r>
            <a:rPr lang="en-US" dirty="0" smtClean="0"/>
            <a:t>Consolidation </a:t>
          </a:r>
          <a:endParaRPr lang="en-US" dirty="0"/>
        </a:p>
      </dgm:t>
    </dgm:pt>
    <dgm:pt modelId="{9A2A1C35-7650-436F-9EE0-1C0A910EBCBC}" type="parTrans" cxnId="{795AB29B-026D-441B-95CD-270122284866}">
      <dgm:prSet/>
      <dgm:spPr/>
      <dgm:t>
        <a:bodyPr/>
        <a:lstStyle/>
        <a:p>
          <a:endParaRPr lang="en-US"/>
        </a:p>
      </dgm:t>
    </dgm:pt>
    <dgm:pt modelId="{E5254E69-8693-4B7D-9E51-5753A8CA3E99}" type="sibTrans" cxnId="{795AB29B-026D-441B-95CD-270122284866}">
      <dgm:prSet/>
      <dgm:spPr/>
      <dgm:t>
        <a:bodyPr/>
        <a:lstStyle/>
        <a:p>
          <a:endParaRPr lang="en-US"/>
        </a:p>
      </dgm:t>
    </dgm:pt>
    <dgm:pt modelId="{053955C9-33F9-44D4-A523-05932C2EE1CC}">
      <dgm:prSet phldrT="[Text]"/>
      <dgm:spPr>
        <a:solidFill>
          <a:schemeClr val="accent6">
            <a:lumMod val="20000"/>
            <a:lumOff val="80000"/>
          </a:schemeClr>
        </a:solidFill>
      </dgm:spPr>
      <dgm:t>
        <a:bodyPr/>
        <a:lstStyle/>
        <a:p>
          <a:r>
            <a:rPr lang="en-US" dirty="0" smtClean="0"/>
            <a:t>International Competition</a:t>
          </a:r>
          <a:endParaRPr lang="en-US" dirty="0"/>
        </a:p>
      </dgm:t>
    </dgm:pt>
    <dgm:pt modelId="{7A209916-5359-4762-9F2F-2F8C9BFADFA4}" type="parTrans" cxnId="{E445896F-C412-47A9-95A1-735EA8B52BBC}">
      <dgm:prSet/>
      <dgm:spPr/>
      <dgm:t>
        <a:bodyPr/>
        <a:lstStyle/>
        <a:p>
          <a:endParaRPr lang="en-US"/>
        </a:p>
      </dgm:t>
    </dgm:pt>
    <dgm:pt modelId="{1370DB27-EF7C-41A8-949B-F46D1CE18775}" type="sibTrans" cxnId="{E445896F-C412-47A9-95A1-735EA8B52BBC}">
      <dgm:prSet/>
      <dgm:spPr/>
      <dgm:t>
        <a:bodyPr/>
        <a:lstStyle/>
        <a:p>
          <a:endParaRPr lang="en-US"/>
        </a:p>
      </dgm:t>
    </dgm:pt>
    <dgm:pt modelId="{BCD349F3-BDC5-4984-9A69-AF39B461B830}">
      <dgm:prSet/>
      <dgm:spPr>
        <a:solidFill>
          <a:schemeClr val="accent6">
            <a:lumMod val="20000"/>
            <a:lumOff val="80000"/>
          </a:schemeClr>
        </a:solidFill>
      </dgm:spPr>
      <dgm:t>
        <a:bodyPr/>
        <a:lstStyle/>
        <a:p>
          <a:r>
            <a:rPr lang="en-US" b="0" dirty="0" smtClean="0"/>
            <a:t>Choosing A “System”</a:t>
          </a:r>
          <a:endParaRPr lang="en-US" b="0" dirty="0"/>
        </a:p>
      </dgm:t>
    </dgm:pt>
    <dgm:pt modelId="{F77D5BBA-594D-4B95-B7CE-13F5A8E362B5}" type="parTrans" cxnId="{B405F3D3-227C-4E95-AE1B-0D8C6A4A81A1}">
      <dgm:prSet/>
      <dgm:spPr/>
      <dgm:t>
        <a:bodyPr/>
        <a:lstStyle/>
        <a:p>
          <a:endParaRPr lang="en-US"/>
        </a:p>
      </dgm:t>
    </dgm:pt>
    <dgm:pt modelId="{666C9BC6-EA6F-4EB0-A8E9-5C79248362E8}" type="sibTrans" cxnId="{B405F3D3-227C-4E95-AE1B-0D8C6A4A81A1}">
      <dgm:prSet/>
      <dgm:spPr/>
      <dgm:t>
        <a:bodyPr/>
        <a:lstStyle/>
        <a:p>
          <a:endParaRPr lang="en-US"/>
        </a:p>
      </dgm:t>
    </dgm:pt>
    <dgm:pt modelId="{E60925EA-EDFA-4E34-B107-2B7AA4EAAF1F}">
      <dgm:prSet/>
      <dgm:spPr>
        <a:solidFill>
          <a:schemeClr val="accent6">
            <a:lumMod val="20000"/>
            <a:lumOff val="80000"/>
          </a:schemeClr>
        </a:solidFill>
      </dgm:spPr>
      <dgm:t>
        <a:bodyPr/>
        <a:lstStyle/>
        <a:p>
          <a:r>
            <a:rPr lang="en-US" dirty="0" smtClean="0"/>
            <a:t>Benefits</a:t>
          </a:r>
          <a:endParaRPr lang="en-US" dirty="0"/>
        </a:p>
      </dgm:t>
    </dgm:pt>
    <dgm:pt modelId="{69F02B93-DD46-4A91-B3A0-A5592578A4F9}" type="parTrans" cxnId="{394591DB-61C3-4DB6-82B3-204FD4F3C34C}">
      <dgm:prSet/>
      <dgm:spPr/>
      <dgm:t>
        <a:bodyPr/>
        <a:lstStyle/>
        <a:p>
          <a:endParaRPr lang="en-US"/>
        </a:p>
      </dgm:t>
    </dgm:pt>
    <dgm:pt modelId="{432EAB55-598F-4420-9396-3A493EF08ACE}" type="sibTrans" cxnId="{394591DB-61C3-4DB6-82B3-204FD4F3C34C}">
      <dgm:prSet/>
      <dgm:spPr/>
      <dgm:t>
        <a:bodyPr/>
        <a:lstStyle/>
        <a:p>
          <a:endParaRPr lang="en-US"/>
        </a:p>
      </dgm:t>
    </dgm:pt>
    <dgm:pt modelId="{129A859E-83CA-4EA8-A38C-689F130C58CE}">
      <dgm:prSet/>
      <dgm:spPr>
        <a:solidFill>
          <a:schemeClr val="accent6">
            <a:lumMod val="20000"/>
            <a:lumOff val="80000"/>
          </a:schemeClr>
        </a:solidFill>
      </dgm:spPr>
      <dgm:t>
        <a:bodyPr/>
        <a:lstStyle/>
        <a:p>
          <a:r>
            <a:rPr lang="en-US" dirty="0" smtClean="0"/>
            <a:t>Conclusion </a:t>
          </a:r>
          <a:endParaRPr lang="en-US" dirty="0"/>
        </a:p>
      </dgm:t>
    </dgm:pt>
    <dgm:pt modelId="{5DA7C8E4-195B-44B6-9D9E-369A1EFCD283}" type="parTrans" cxnId="{FA807811-467F-4E2C-87DB-FC5CEE82F2AD}">
      <dgm:prSet/>
      <dgm:spPr/>
      <dgm:t>
        <a:bodyPr/>
        <a:lstStyle/>
        <a:p>
          <a:endParaRPr lang="en-US"/>
        </a:p>
      </dgm:t>
    </dgm:pt>
    <dgm:pt modelId="{688F085C-36D9-40FD-B487-FCB06FDC8E2B}" type="sibTrans" cxnId="{FA807811-467F-4E2C-87DB-FC5CEE82F2AD}">
      <dgm:prSet/>
      <dgm:spPr/>
      <dgm:t>
        <a:bodyPr/>
        <a:lstStyle/>
        <a:p>
          <a:endParaRPr lang="en-US"/>
        </a:p>
      </dgm:t>
    </dgm:pt>
    <dgm:pt modelId="{E1FAB442-0143-414A-8977-F8A3D686CBC1}" type="pres">
      <dgm:prSet presAssocID="{29732841-CAA7-49AA-8811-6409131F9513}" presName="Name0" presStyleCnt="0">
        <dgm:presLayoutVars>
          <dgm:dir/>
          <dgm:animLvl val="lvl"/>
          <dgm:resizeHandles val="exact"/>
        </dgm:presLayoutVars>
      </dgm:prSet>
      <dgm:spPr/>
    </dgm:pt>
    <dgm:pt modelId="{E0388B91-5708-4DEC-8ACC-1EBA3E0B0118}" type="pres">
      <dgm:prSet presAssocID="{1AE8312A-1CB8-411C-ABE6-ADE9B131D6F1}" presName="parTxOnly" presStyleLbl="node1" presStyleIdx="0" presStyleCnt="6">
        <dgm:presLayoutVars>
          <dgm:chMax val="0"/>
          <dgm:chPref val="0"/>
          <dgm:bulletEnabled val="1"/>
        </dgm:presLayoutVars>
      </dgm:prSet>
      <dgm:spPr/>
      <dgm:t>
        <a:bodyPr/>
        <a:lstStyle/>
        <a:p>
          <a:endParaRPr lang="en-US"/>
        </a:p>
      </dgm:t>
    </dgm:pt>
    <dgm:pt modelId="{13ED0340-5AF4-418F-9BEB-40FD67B385AE}" type="pres">
      <dgm:prSet presAssocID="{49743ECB-B7CD-426A-B511-5150C1649F06}" presName="parTxOnlySpace" presStyleCnt="0"/>
      <dgm:spPr/>
    </dgm:pt>
    <dgm:pt modelId="{F40A81AA-94BC-437C-9A88-910C8994C79F}" type="pres">
      <dgm:prSet presAssocID="{596D9819-8412-41A5-A65D-98369B35C75A}" presName="parTxOnly" presStyleLbl="node1" presStyleIdx="1" presStyleCnt="6">
        <dgm:presLayoutVars>
          <dgm:chMax val="0"/>
          <dgm:chPref val="0"/>
          <dgm:bulletEnabled val="1"/>
        </dgm:presLayoutVars>
      </dgm:prSet>
      <dgm:spPr/>
      <dgm:t>
        <a:bodyPr/>
        <a:lstStyle/>
        <a:p>
          <a:endParaRPr lang="en-US"/>
        </a:p>
      </dgm:t>
    </dgm:pt>
    <dgm:pt modelId="{765D324C-E81D-46DA-AA90-4D5753B3A7AE}" type="pres">
      <dgm:prSet presAssocID="{E5254E69-8693-4B7D-9E51-5753A8CA3E99}" presName="parTxOnlySpace" presStyleCnt="0"/>
      <dgm:spPr/>
    </dgm:pt>
    <dgm:pt modelId="{96474D42-892F-4A37-9E4F-31D7C59F3B50}" type="pres">
      <dgm:prSet presAssocID="{053955C9-33F9-44D4-A523-05932C2EE1CC}" presName="parTxOnly" presStyleLbl="node1" presStyleIdx="2" presStyleCnt="6">
        <dgm:presLayoutVars>
          <dgm:chMax val="0"/>
          <dgm:chPref val="0"/>
          <dgm:bulletEnabled val="1"/>
        </dgm:presLayoutVars>
      </dgm:prSet>
      <dgm:spPr/>
      <dgm:t>
        <a:bodyPr/>
        <a:lstStyle/>
        <a:p>
          <a:endParaRPr lang="en-US"/>
        </a:p>
      </dgm:t>
    </dgm:pt>
    <dgm:pt modelId="{587426E8-3605-4A44-9B9B-B5EB1E46C077}" type="pres">
      <dgm:prSet presAssocID="{1370DB27-EF7C-41A8-949B-F46D1CE18775}" presName="parTxOnlySpace" presStyleCnt="0"/>
      <dgm:spPr/>
    </dgm:pt>
    <dgm:pt modelId="{7AF9587D-C782-428A-A627-65E24228099D}" type="pres">
      <dgm:prSet presAssocID="{BCD349F3-BDC5-4984-9A69-AF39B461B830}" presName="parTxOnly" presStyleLbl="node1" presStyleIdx="3" presStyleCnt="6">
        <dgm:presLayoutVars>
          <dgm:chMax val="0"/>
          <dgm:chPref val="0"/>
          <dgm:bulletEnabled val="1"/>
        </dgm:presLayoutVars>
      </dgm:prSet>
      <dgm:spPr/>
      <dgm:t>
        <a:bodyPr/>
        <a:lstStyle/>
        <a:p>
          <a:endParaRPr lang="en-US"/>
        </a:p>
      </dgm:t>
    </dgm:pt>
    <dgm:pt modelId="{0F67C890-7515-4C31-B976-75A7D73EFA07}" type="pres">
      <dgm:prSet presAssocID="{666C9BC6-EA6F-4EB0-A8E9-5C79248362E8}" presName="parTxOnlySpace" presStyleCnt="0"/>
      <dgm:spPr/>
    </dgm:pt>
    <dgm:pt modelId="{7D8DA4ED-7522-4655-8C0A-CA92441DA772}" type="pres">
      <dgm:prSet presAssocID="{E60925EA-EDFA-4E34-B107-2B7AA4EAAF1F}" presName="parTxOnly" presStyleLbl="node1" presStyleIdx="4" presStyleCnt="6">
        <dgm:presLayoutVars>
          <dgm:chMax val="0"/>
          <dgm:chPref val="0"/>
          <dgm:bulletEnabled val="1"/>
        </dgm:presLayoutVars>
      </dgm:prSet>
      <dgm:spPr/>
      <dgm:t>
        <a:bodyPr/>
        <a:lstStyle/>
        <a:p>
          <a:endParaRPr lang="en-US"/>
        </a:p>
      </dgm:t>
    </dgm:pt>
    <dgm:pt modelId="{EAE51BA9-60F8-4A29-A839-ECFFC6F8C680}" type="pres">
      <dgm:prSet presAssocID="{432EAB55-598F-4420-9396-3A493EF08ACE}" presName="parTxOnlySpace" presStyleCnt="0"/>
      <dgm:spPr/>
    </dgm:pt>
    <dgm:pt modelId="{0E3634C5-E921-4430-8B16-D40827D7C490}" type="pres">
      <dgm:prSet presAssocID="{129A859E-83CA-4EA8-A38C-689F130C58CE}" presName="parTxOnly" presStyleLbl="node1" presStyleIdx="5" presStyleCnt="6">
        <dgm:presLayoutVars>
          <dgm:chMax val="0"/>
          <dgm:chPref val="0"/>
          <dgm:bulletEnabled val="1"/>
        </dgm:presLayoutVars>
      </dgm:prSet>
      <dgm:spPr/>
      <dgm:t>
        <a:bodyPr/>
        <a:lstStyle/>
        <a:p>
          <a:endParaRPr lang="en-US"/>
        </a:p>
      </dgm:t>
    </dgm:pt>
  </dgm:ptLst>
  <dgm:cxnLst>
    <dgm:cxn modelId="{3A5D8768-B517-4D9C-9105-36FFA97E7F2C}" type="presOf" srcId="{053955C9-33F9-44D4-A523-05932C2EE1CC}" destId="{96474D42-892F-4A37-9E4F-31D7C59F3B50}" srcOrd="0" destOrd="0" presId="urn:microsoft.com/office/officeart/2005/8/layout/chevron1"/>
    <dgm:cxn modelId="{08C96061-1F59-4572-BA7A-463551D126CD}" type="presOf" srcId="{1AE8312A-1CB8-411C-ABE6-ADE9B131D6F1}" destId="{E0388B91-5708-4DEC-8ACC-1EBA3E0B0118}" srcOrd="0" destOrd="0" presId="urn:microsoft.com/office/officeart/2005/8/layout/chevron1"/>
    <dgm:cxn modelId="{A9B037CC-ABD5-40CE-BEBC-A97A83D563B0}" type="presOf" srcId="{BCD349F3-BDC5-4984-9A69-AF39B461B830}" destId="{7AF9587D-C782-428A-A627-65E24228099D}" srcOrd="0" destOrd="0" presId="urn:microsoft.com/office/officeart/2005/8/layout/chevron1"/>
    <dgm:cxn modelId="{BFF954E8-B7EC-4822-BC43-996D2BB9C2CA}" type="presOf" srcId="{129A859E-83CA-4EA8-A38C-689F130C58CE}" destId="{0E3634C5-E921-4430-8B16-D40827D7C490}" srcOrd="0" destOrd="0" presId="urn:microsoft.com/office/officeart/2005/8/layout/chevron1"/>
    <dgm:cxn modelId="{394591DB-61C3-4DB6-82B3-204FD4F3C34C}" srcId="{29732841-CAA7-49AA-8811-6409131F9513}" destId="{E60925EA-EDFA-4E34-B107-2B7AA4EAAF1F}" srcOrd="4" destOrd="0" parTransId="{69F02B93-DD46-4A91-B3A0-A5592578A4F9}" sibTransId="{432EAB55-598F-4420-9396-3A493EF08ACE}"/>
    <dgm:cxn modelId="{795AB29B-026D-441B-95CD-270122284866}" srcId="{29732841-CAA7-49AA-8811-6409131F9513}" destId="{596D9819-8412-41A5-A65D-98369B35C75A}" srcOrd="1" destOrd="0" parTransId="{9A2A1C35-7650-436F-9EE0-1C0A910EBCBC}" sibTransId="{E5254E69-8693-4B7D-9E51-5753A8CA3E99}"/>
    <dgm:cxn modelId="{FA807811-467F-4E2C-87DB-FC5CEE82F2AD}" srcId="{29732841-CAA7-49AA-8811-6409131F9513}" destId="{129A859E-83CA-4EA8-A38C-689F130C58CE}" srcOrd="5" destOrd="0" parTransId="{5DA7C8E4-195B-44B6-9D9E-369A1EFCD283}" sibTransId="{688F085C-36D9-40FD-B487-FCB06FDC8E2B}"/>
    <dgm:cxn modelId="{E445896F-C412-47A9-95A1-735EA8B52BBC}" srcId="{29732841-CAA7-49AA-8811-6409131F9513}" destId="{053955C9-33F9-44D4-A523-05932C2EE1CC}" srcOrd="2" destOrd="0" parTransId="{7A209916-5359-4762-9F2F-2F8C9BFADFA4}" sibTransId="{1370DB27-EF7C-41A8-949B-F46D1CE18775}"/>
    <dgm:cxn modelId="{89930035-B962-430A-ADCE-48E5DF953C4F}" type="presOf" srcId="{596D9819-8412-41A5-A65D-98369B35C75A}" destId="{F40A81AA-94BC-437C-9A88-910C8994C79F}" srcOrd="0" destOrd="0" presId="urn:microsoft.com/office/officeart/2005/8/layout/chevron1"/>
    <dgm:cxn modelId="{0E88B2F4-462B-4025-A42F-AE9410E1EBCC}" srcId="{29732841-CAA7-49AA-8811-6409131F9513}" destId="{1AE8312A-1CB8-411C-ABE6-ADE9B131D6F1}" srcOrd="0" destOrd="0" parTransId="{4F2A7759-8459-4713-898D-1AEB0B1217F1}" sibTransId="{49743ECB-B7CD-426A-B511-5150C1649F06}"/>
    <dgm:cxn modelId="{B405F3D3-227C-4E95-AE1B-0D8C6A4A81A1}" srcId="{29732841-CAA7-49AA-8811-6409131F9513}" destId="{BCD349F3-BDC5-4984-9A69-AF39B461B830}" srcOrd="3" destOrd="0" parTransId="{F77D5BBA-594D-4B95-B7CE-13F5A8E362B5}" sibTransId="{666C9BC6-EA6F-4EB0-A8E9-5C79248362E8}"/>
    <dgm:cxn modelId="{7B9BB746-5FB6-4F96-9CD4-5334BB89F121}" type="presOf" srcId="{29732841-CAA7-49AA-8811-6409131F9513}" destId="{E1FAB442-0143-414A-8977-F8A3D686CBC1}" srcOrd="0" destOrd="0" presId="urn:microsoft.com/office/officeart/2005/8/layout/chevron1"/>
    <dgm:cxn modelId="{4851FEBB-8B64-4330-8236-52621FF5DFB9}" type="presOf" srcId="{E60925EA-EDFA-4E34-B107-2B7AA4EAAF1F}" destId="{7D8DA4ED-7522-4655-8C0A-CA92441DA772}" srcOrd="0" destOrd="0" presId="urn:microsoft.com/office/officeart/2005/8/layout/chevron1"/>
    <dgm:cxn modelId="{381CD0BB-E7CC-4608-BAA0-79D7C3D20005}" type="presParOf" srcId="{E1FAB442-0143-414A-8977-F8A3D686CBC1}" destId="{E0388B91-5708-4DEC-8ACC-1EBA3E0B0118}" srcOrd="0" destOrd="0" presId="urn:microsoft.com/office/officeart/2005/8/layout/chevron1"/>
    <dgm:cxn modelId="{D5466A25-DDD6-45F1-BC4F-CB3486E6AB19}" type="presParOf" srcId="{E1FAB442-0143-414A-8977-F8A3D686CBC1}" destId="{13ED0340-5AF4-418F-9BEB-40FD67B385AE}" srcOrd="1" destOrd="0" presId="urn:microsoft.com/office/officeart/2005/8/layout/chevron1"/>
    <dgm:cxn modelId="{A700708B-D826-4F17-A351-E9BBA5312D8E}" type="presParOf" srcId="{E1FAB442-0143-414A-8977-F8A3D686CBC1}" destId="{F40A81AA-94BC-437C-9A88-910C8994C79F}" srcOrd="2" destOrd="0" presId="urn:microsoft.com/office/officeart/2005/8/layout/chevron1"/>
    <dgm:cxn modelId="{CF57C42B-99DD-40EA-A178-30C23EC8FC40}" type="presParOf" srcId="{E1FAB442-0143-414A-8977-F8A3D686CBC1}" destId="{765D324C-E81D-46DA-AA90-4D5753B3A7AE}" srcOrd="3" destOrd="0" presId="urn:microsoft.com/office/officeart/2005/8/layout/chevron1"/>
    <dgm:cxn modelId="{4A1DB305-C021-462A-96ED-E49724F1CD9C}" type="presParOf" srcId="{E1FAB442-0143-414A-8977-F8A3D686CBC1}" destId="{96474D42-892F-4A37-9E4F-31D7C59F3B50}" srcOrd="4" destOrd="0" presId="urn:microsoft.com/office/officeart/2005/8/layout/chevron1"/>
    <dgm:cxn modelId="{E41FA974-266A-4B9F-9D25-AB0506BA8CDD}" type="presParOf" srcId="{E1FAB442-0143-414A-8977-F8A3D686CBC1}" destId="{587426E8-3605-4A44-9B9B-B5EB1E46C077}" srcOrd="5" destOrd="0" presId="urn:microsoft.com/office/officeart/2005/8/layout/chevron1"/>
    <dgm:cxn modelId="{AB8B0985-F06E-498B-ADBC-F33DBFF6CF58}" type="presParOf" srcId="{E1FAB442-0143-414A-8977-F8A3D686CBC1}" destId="{7AF9587D-C782-428A-A627-65E24228099D}" srcOrd="6" destOrd="0" presId="urn:microsoft.com/office/officeart/2005/8/layout/chevron1"/>
    <dgm:cxn modelId="{89D5355C-6EAA-4892-8978-0D5104359573}" type="presParOf" srcId="{E1FAB442-0143-414A-8977-F8A3D686CBC1}" destId="{0F67C890-7515-4C31-B976-75A7D73EFA07}" srcOrd="7" destOrd="0" presId="urn:microsoft.com/office/officeart/2005/8/layout/chevron1"/>
    <dgm:cxn modelId="{49EF05DB-C286-471C-850D-A93C154378D9}" type="presParOf" srcId="{E1FAB442-0143-414A-8977-F8A3D686CBC1}" destId="{7D8DA4ED-7522-4655-8C0A-CA92441DA772}" srcOrd="8" destOrd="0" presId="urn:microsoft.com/office/officeart/2005/8/layout/chevron1"/>
    <dgm:cxn modelId="{EADFB670-6ABF-473F-81F1-07F0A23A3B75}" type="presParOf" srcId="{E1FAB442-0143-414A-8977-F8A3D686CBC1}" destId="{EAE51BA9-60F8-4A29-A839-ECFFC6F8C680}" srcOrd="9" destOrd="0" presId="urn:microsoft.com/office/officeart/2005/8/layout/chevron1"/>
    <dgm:cxn modelId="{6873C0E3-7544-41F0-852B-E5E264EFC5CE}" type="presParOf" srcId="{E1FAB442-0143-414A-8977-F8A3D686CBC1}" destId="{0E3634C5-E921-4430-8B16-D40827D7C490}"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32841-CAA7-49AA-8811-6409131F9513}" type="doc">
      <dgm:prSet loTypeId="urn:microsoft.com/office/officeart/2005/8/layout/chevron1" loCatId="process" qsTypeId="urn:microsoft.com/office/officeart/2005/8/quickstyle/simple1" qsCatId="simple" csTypeId="urn:microsoft.com/office/officeart/2005/8/colors/accent1_2" csCatId="accent1" phldr="1"/>
      <dgm:spPr/>
    </dgm:pt>
    <dgm:pt modelId="{1AE8312A-1CB8-411C-ABE6-ADE9B131D6F1}">
      <dgm:prSet phldrT="[Text]" custT="1"/>
      <dgm:spPr>
        <a:solidFill>
          <a:schemeClr val="accent6">
            <a:lumMod val="50000"/>
          </a:schemeClr>
        </a:solidFill>
      </dgm:spPr>
      <dgm:t>
        <a:bodyPr/>
        <a:lstStyle/>
        <a:p>
          <a:r>
            <a:rPr lang="en-US" sz="1200" b="1" dirty="0" smtClean="0">
              <a:solidFill>
                <a:schemeClr val="bg1"/>
              </a:solidFill>
            </a:rPr>
            <a:t>Intro </a:t>
          </a:r>
          <a:endParaRPr lang="en-US" sz="1200" b="1" dirty="0">
            <a:solidFill>
              <a:schemeClr val="bg1"/>
            </a:solidFill>
          </a:endParaRPr>
        </a:p>
      </dgm:t>
    </dgm:pt>
    <dgm:pt modelId="{4F2A7759-8459-4713-898D-1AEB0B1217F1}" type="parTrans" cxnId="{0E88B2F4-462B-4025-A42F-AE9410E1EBCC}">
      <dgm:prSet/>
      <dgm:spPr/>
      <dgm:t>
        <a:bodyPr/>
        <a:lstStyle/>
        <a:p>
          <a:endParaRPr lang="en-US"/>
        </a:p>
      </dgm:t>
    </dgm:pt>
    <dgm:pt modelId="{49743ECB-B7CD-426A-B511-5150C1649F06}" type="sibTrans" cxnId="{0E88B2F4-462B-4025-A42F-AE9410E1EBCC}">
      <dgm:prSet/>
      <dgm:spPr/>
      <dgm:t>
        <a:bodyPr/>
        <a:lstStyle/>
        <a:p>
          <a:endParaRPr lang="en-US"/>
        </a:p>
      </dgm:t>
    </dgm:pt>
    <dgm:pt modelId="{596D9819-8412-41A5-A65D-98369B35C75A}">
      <dgm:prSet phldrT="[Text]"/>
      <dgm:spPr>
        <a:solidFill>
          <a:schemeClr val="accent6">
            <a:lumMod val="20000"/>
            <a:lumOff val="80000"/>
          </a:schemeClr>
        </a:solidFill>
      </dgm:spPr>
      <dgm:t>
        <a:bodyPr/>
        <a:lstStyle/>
        <a:p>
          <a:r>
            <a:rPr lang="en-US" dirty="0" smtClean="0"/>
            <a:t>Consolidation </a:t>
          </a:r>
          <a:endParaRPr lang="en-US" dirty="0"/>
        </a:p>
      </dgm:t>
    </dgm:pt>
    <dgm:pt modelId="{9A2A1C35-7650-436F-9EE0-1C0A910EBCBC}" type="parTrans" cxnId="{795AB29B-026D-441B-95CD-270122284866}">
      <dgm:prSet/>
      <dgm:spPr/>
      <dgm:t>
        <a:bodyPr/>
        <a:lstStyle/>
        <a:p>
          <a:endParaRPr lang="en-US"/>
        </a:p>
      </dgm:t>
    </dgm:pt>
    <dgm:pt modelId="{E5254E69-8693-4B7D-9E51-5753A8CA3E99}" type="sibTrans" cxnId="{795AB29B-026D-441B-95CD-270122284866}">
      <dgm:prSet/>
      <dgm:spPr/>
      <dgm:t>
        <a:bodyPr/>
        <a:lstStyle/>
        <a:p>
          <a:endParaRPr lang="en-US"/>
        </a:p>
      </dgm:t>
    </dgm:pt>
    <dgm:pt modelId="{053955C9-33F9-44D4-A523-05932C2EE1CC}">
      <dgm:prSet phldrT="[Text]"/>
      <dgm:spPr>
        <a:solidFill>
          <a:schemeClr val="accent6">
            <a:lumMod val="20000"/>
            <a:lumOff val="80000"/>
          </a:schemeClr>
        </a:solidFill>
      </dgm:spPr>
      <dgm:t>
        <a:bodyPr/>
        <a:lstStyle/>
        <a:p>
          <a:r>
            <a:rPr lang="en-US" dirty="0" smtClean="0"/>
            <a:t>International Competition</a:t>
          </a:r>
          <a:endParaRPr lang="en-US" dirty="0"/>
        </a:p>
      </dgm:t>
    </dgm:pt>
    <dgm:pt modelId="{7A209916-5359-4762-9F2F-2F8C9BFADFA4}" type="parTrans" cxnId="{E445896F-C412-47A9-95A1-735EA8B52BBC}">
      <dgm:prSet/>
      <dgm:spPr/>
      <dgm:t>
        <a:bodyPr/>
        <a:lstStyle/>
        <a:p>
          <a:endParaRPr lang="en-US"/>
        </a:p>
      </dgm:t>
    </dgm:pt>
    <dgm:pt modelId="{1370DB27-EF7C-41A8-949B-F46D1CE18775}" type="sibTrans" cxnId="{E445896F-C412-47A9-95A1-735EA8B52BBC}">
      <dgm:prSet/>
      <dgm:spPr/>
      <dgm:t>
        <a:bodyPr/>
        <a:lstStyle/>
        <a:p>
          <a:endParaRPr lang="en-US"/>
        </a:p>
      </dgm:t>
    </dgm:pt>
    <dgm:pt modelId="{BCD349F3-BDC5-4984-9A69-AF39B461B830}">
      <dgm:prSet/>
      <dgm:spPr>
        <a:solidFill>
          <a:schemeClr val="accent6">
            <a:lumMod val="20000"/>
            <a:lumOff val="80000"/>
          </a:schemeClr>
        </a:solidFill>
      </dgm:spPr>
      <dgm:t>
        <a:bodyPr/>
        <a:lstStyle/>
        <a:p>
          <a:r>
            <a:rPr lang="en-US" b="0" dirty="0" smtClean="0"/>
            <a:t>Choosing A “System”</a:t>
          </a:r>
          <a:endParaRPr lang="en-US" b="0" dirty="0"/>
        </a:p>
      </dgm:t>
    </dgm:pt>
    <dgm:pt modelId="{F77D5BBA-594D-4B95-B7CE-13F5A8E362B5}" type="parTrans" cxnId="{B405F3D3-227C-4E95-AE1B-0D8C6A4A81A1}">
      <dgm:prSet/>
      <dgm:spPr/>
      <dgm:t>
        <a:bodyPr/>
        <a:lstStyle/>
        <a:p>
          <a:endParaRPr lang="en-US"/>
        </a:p>
      </dgm:t>
    </dgm:pt>
    <dgm:pt modelId="{666C9BC6-EA6F-4EB0-A8E9-5C79248362E8}" type="sibTrans" cxnId="{B405F3D3-227C-4E95-AE1B-0D8C6A4A81A1}">
      <dgm:prSet/>
      <dgm:spPr/>
      <dgm:t>
        <a:bodyPr/>
        <a:lstStyle/>
        <a:p>
          <a:endParaRPr lang="en-US"/>
        </a:p>
      </dgm:t>
    </dgm:pt>
    <dgm:pt modelId="{E60925EA-EDFA-4E34-B107-2B7AA4EAAF1F}">
      <dgm:prSet/>
      <dgm:spPr>
        <a:solidFill>
          <a:schemeClr val="accent6">
            <a:lumMod val="20000"/>
            <a:lumOff val="80000"/>
          </a:schemeClr>
        </a:solidFill>
      </dgm:spPr>
      <dgm:t>
        <a:bodyPr/>
        <a:lstStyle/>
        <a:p>
          <a:r>
            <a:rPr lang="en-US" dirty="0" smtClean="0"/>
            <a:t>Benefits</a:t>
          </a:r>
          <a:endParaRPr lang="en-US" dirty="0"/>
        </a:p>
      </dgm:t>
    </dgm:pt>
    <dgm:pt modelId="{69F02B93-DD46-4A91-B3A0-A5592578A4F9}" type="parTrans" cxnId="{394591DB-61C3-4DB6-82B3-204FD4F3C34C}">
      <dgm:prSet/>
      <dgm:spPr/>
      <dgm:t>
        <a:bodyPr/>
        <a:lstStyle/>
        <a:p>
          <a:endParaRPr lang="en-US"/>
        </a:p>
      </dgm:t>
    </dgm:pt>
    <dgm:pt modelId="{432EAB55-598F-4420-9396-3A493EF08ACE}" type="sibTrans" cxnId="{394591DB-61C3-4DB6-82B3-204FD4F3C34C}">
      <dgm:prSet/>
      <dgm:spPr/>
      <dgm:t>
        <a:bodyPr/>
        <a:lstStyle/>
        <a:p>
          <a:endParaRPr lang="en-US"/>
        </a:p>
      </dgm:t>
    </dgm:pt>
    <dgm:pt modelId="{129A859E-83CA-4EA8-A38C-689F130C58CE}">
      <dgm:prSet/>
      <dgm:spPr>
        <a:solidFill>
          <a:schemeClr val="accent6">
            <a:lumMod val="20000"/>
            <a:lumOff val="80000"/>
          </a:schemeClr>
        </a:solidFill>
      </dgm:spPr>
      <dgm:t>
        <a:bodyPr/>
        <a:lstStyle/>
        <a:p>
          <a:r>
            <a:rPr lang="en-US" dirty="0" smtClean="0"/>
            <a:t>Conclusion </a:t>
          </a:r>
          <a:endParaRPr lang="en-US" dirty="0"/>
        </a:p>
      </dgm:t>
    </dgm:pt>
    <dgm:pt modelId="{5DA7C8E4-195B-44B6-9D9E-369A1EFCD283}" type="parTrans" cxnId="{FA807811-467F-4E2C-87DB-FC5CEE82F2AD}">
      <dgm:prSet/>
      <dgm:spPr/>
      <dgm:t>
        <a:bodyPr/>
        <a:lstStyle/>
        <a:p>
          <a:endParaRPr lang="en-US"/>
        </a:p>
      </dgm:t>
    </dgm:pt>
    <dgm:pt modelId="{688F085C-36D9-40FD-B487-FCB06FDC8E2B}" type="sibTrans" cxnId="{FA807811-467F-4E2C-87DB-FC5CEE82F2AD}">
      <dgm:prSet/>
      <dgm:spPr/>
      <dgm:t>
        <a:bodyPr/>
        <a:lstStyle/>
        <a:p>
          <a:endParaRPr lang="en-US"/>
        </a:p>
      </dgm:t>
    </dgm:pt>
    <dgm:pt modelId="{E1FAB442-0143-414A-8977-F8A3D686CBC1}" type="pres">
      <dgm:prSet presAssocID="{29732841-CAA7-49AA-8811-6409131F9513}" presName="Name0" presStyleCnt="0">
        <dgm:presLayoutVars>
          <dgm:dir/>
          <dgm:animLvl val="lvl"/>
          <dgm:resizeHandles val="exact"/>
        </dgm:presLayoutVars>
      </dgm:prSet>
      <dgm:spPr/>
    </dgm:pt>
    <dgm:pt modelId="{E0388B91-5708-4DEC-8ACC-1EBA3E0B0118}" type="pres">
      <dgm:prSet presAssocID="{1AE8312A-1CB8-411C-ABE6-ADE9B131D6F1}" presName="parTxOnly" presStyleLbl="node1" presStyleIdx="0" presStyleCnt="6">
        <dgm:presLayoutVars>
          <dgm:chMax val="0"/>
          <dgm:chPref val="0"/>
          <dgm:bulletEnabled val="1"/>
        </dgm:presLayoutVars>
      </dgm:prSet>
      <dgm:spPr/>
      <dgm:t>
        <a:bodyPr/>
        <a:lstStyle/>
        <a:p>
          <a:endParaRPr lang="en-US"/>
        </a:p>
      </dgm:t>
    </dgm:pt>
    <dgm:pt modelId="{13ED0340-5AF4-418F-9BEB-40FD67B385AE}" type="pres">
      <dgm:prSet presAssocID="{49743ECB-B7CD-426A-B511-5150C1649F06}" presName="parTxOnlySpace" presStyleCnt="0"/>
      <dgm:spPr/>
    </dgm:pt>
    <dgm:pt modelId="{F40A81AA-94BC-437C-9A88-910C8994C79F}" type="pres">
      <dgm:prSet presAssocID="{596D9819-8412-41A5-A65D-98369B35C75A}" presName="parTxOnly" presStyleLbl="node1" presStyleIdx="1" presStyleCnt="6">
        <dgm:presLayoutVars>
          <dgm:chMax val="0"/>
          <dgm:chPref val="0"/>
          <dgm:bulletEnabled val="1"/>
        </dgm:presLayoutVars>
      </dgm:prSet>
      <dgm:spPr/>
      <dgm:t>
        <a:bodyPr/>
        <a:lstStyle/>
        <a:p>
          <a:endParaRPr lang="en-US"/>
        </a:p>
      </dgm:t>
    </dgm:pt>
    <dgm:pt modelId="{765D324C-E81D-46DA-AA90-4D5753B3A7AE}" type="pres">
      <dgm:prSet presAssocID="{E5254E69-8693-4B7D-9E51-5753A8CA3E99}" presName="parTxOnlySpace" presStyleCnt="0"/>
      <dgm:spPr/>
    </dgm:pt>
    <dgm:pt modelId="{96474D42-892F-4A37-9E4F-31D7C59F3B50}" type="pres">
      <dgm:prSet presAssocID="{053955C9-33F9-44D4-A523-05932C2EE1CC}" presName="parTxOnly" presStyleLbl="node1" presStyleIdx="2" presStyleCnt="6">
        <dgm:presLayoutVars>
          <dgm:chMax val="0"/>
          <dgm:chPref val="0"/>
          <dgm:bulletEnabled val="1"/>
        </dgm:presLayoutVars>
      </dgm:prSet>
      <dgm:spPr/>
      <dgm:t>
        <a:bodyPr/>
        <a:lstStyle/>
        <a:p>
          <a:endParaRPr lang="en-US"/>
        </a:p>
      </dgm:t>
    </dgm:pt>
    <dgm:pt modelId="{587426E8-3605-4A44-9B9B-B5EB1E46C077}" type="pres">
      <dgm:prSet presAssocID="{1370DB27-EF7C-41A8-949B-F46D1CE18775}" presName="parTxOnlySpace" presStyleCnt="0"/>
      <dgm:spPr/>
    </dgm:pt>
    <dgm:pt modelId="{7AF9587D-C782-428A-A627-65E24228099D}" type="pres">
      <dgm:prSet presAssocID="{BCD349F3-BDC5-4984-9A69-AF39B461B830}" presName="parTxOnly" presStyleLbl="node1" presStyleIdx="3" presStyleCnt="6">
        <dgm:presLayoutVars>
          <dgm:chMax val="0"/>
          <dgm:chPref val="0"/>
          <dgm:bulletEnabled val="1"/>
        </dgm:presLayoutVars>
      </dgm:prSet>
      <dgm:spPr/>
      <dgm:t>
        <a:bodyPr/>
        <a:lstStyle/>
        <a:p>
          <a:endParaRPr lang="en-US"/>
        </a:p>
      </dgm:t>
    </dgm:pt>
    <dgm:pt modelId="{0F67C890-7515-4C31-B976-75A7D73EFA07}" type="pres">
      <dgm:prSet presAssocID="{666C9BC6-EA6F-4EB0-A8E9-5C79248362E8}" presName="parTxOnlySpace" presStyleCnt="0"/>
      <dgm:spPr/>
    </dgm:pt>
    <dgm:pt modelId="{7D8DA4ED-7522-4655-8C0A-CA92441DA772}" type="pres">
      <dgm:prSet presAssocID="{E60925EA-EDFA-4E34-B107-2B7AA4EAAF1F}" presName="parTxOnly" presStyleLbl="node1" presStyleIdx="4" presStyleCnt="6">
        <dgm:presLayoutVars>
          <dgm:chMax val="0"/>
          <dgm:chPref val="0"/>
          <dgm:bulletEnabled val="1"/>
        </dgm:presLayoutVars>
      </dgm:prSet>
      <dgm:spPr/>
      <dgm:t>
        <a:bodyPr/>
        <a:lstStyle/>
        <a:p>
          <a:endParaRPr lang="en-US"/>
        </a:p>
      </dgm:t>
    </dgm:pt>
    <dgm:pt modelId="{EAE51BA9-60F8-4A29-A839-ECFFC6F8C680}" type="pres">
      <dgm:prSet presAssocID="{432EAB55-598F-4420-9396-3A493EF08ACE}" presName="parTxOnlySpace" presStyleCnt="0"/>
      <dgm:spPr/>
    </dgm:pt>
    <dgm:pt modelId="{0E3634C5-E921-4430-8B16-D40827D7C490}" type="pres">
      <dgm:prSet presAssocID="{129A859E-83CA-4EA8-A38C-689F130C58CE}" presName="parTxOnly" presStyleLbl="node1" presStyleIdx="5" presStyleCnt="6">
        <dgm:presLayoutVars>
          <dgm:chMax val="0"/>
          <dgm:chPref val="0"/>
          <dgm:bulletEnabled val="1"/>
        </dgm:presLayoutVars>
      </dgm:prSet>
      <dgm:spPr/>
      <dgm:t>
        <a:bodyPr/>
        <a:lstStyle/>
        <a:p>
          <a:endParaRPr lang="en-US"/>
        </a:p>
      </dgm:t>
    </dgm:pt>
  </dgm:ptLst>
  <dgm:cxnLst>
    <dgm:cxn modelId="{019A9B89-32A8-41EC-8395-3F75F3F53D1E}" type="presOf" srcId="{129A859E-83CA-4EA8-A38C-689F130C58CE}" destId="{0E3634C5-E921-4430-8B16-D40827D7C490}" srcOrd="0" destOrd="0" presId="urn:microsoft.com/office/officeart/2005/8/layout/chevron1"/>
    <dgm:cxn modelId="{394591DB-61C3-4DB6-82B3-204FD4F3C34C}" srcId="{29732841-CAA7-49AA-8811-6409131F9513}" destId="{E60925EA-EDFA-4E34-B107-2B7AA4EAAF1F}" srcOrd="4" destOrd="0" parTransId="{69F02B93-DD46-4A91-B3A0-A5592578A4F9}" sibTransId="{432EAB55-598F-4420-9396-3A493EF08ACE}"/>
    <dgm:cxn modelId="{795AB29B-026D-441B-95CD-270122284866}" srcId="{29732841-CAA7-49AA-8811-6409131F9513}" destId="{596D9819-8412-41A5-A65D-98369B35C75A}" srcOrd="1" destOrd="0" parTransId="{9A2A1C35-7650-436F-9EE0-1C0A910EBCBC}" sibTransId="{E5254E69-8693-4B7D-9E51-5753A8CA3E99}"/>
    <dgm:cxn modelId="{FA807811-467F-4E2C-87DB-FC5CEE82F2AD}" srcId="{29732841-CAA7-49AA-8811-6409131F9513}" destId="{129A859E-83CA-4EA8-A38C-689F130C58CE}" srcOrd="5" destOrd="0" parTransId="{5DA7C8E4-195B-44B6-9D9E-369A1EFCD283}" sibTransId="{688F085C-36D9-40FD-B487-FCB06FDC8E2B}"/>
    <dgm:cxn modelId="{E445896F-C412-47A9-95A1-735EA8B52BBC}" srcId="{29732841-CAA7-49AA-8811-6409131F9513}" destId="{053955C9-33F9-44D4-A523-05932C2EE1CC}" srcOrd="2" destOrd="0" parTransId="{7A209916-5359-4762-9F2F-2F8C9BFADFA4}" sibTransId="{1370DB27-EF7C-41A8-949B-F46D1CE18775}"/>
    <dgm:cxn modelId="{8D2FA526-5ED3-432B-9F26-E85CFA5E8E28}" type="presOf" srcId="{E60925EA-EDFA-4E34-B107-2B7AA4EAAF1F}" destId="{7D8DA4ED-7522-4655-8C0A-CA92441DA772}" srcOrd="0" destOrd="0" presId="urn:microsoft.com/office/officeart/2005/8/layout/chevron1"/>
    <dgm:cxn modelId="{368A5110-C5CC-4344-8ECA-68EFA715B2E5}" type="presOf" srcId="{29732841-CAA7-49AA-8811-6409131F9513}" destId="{E1FAB442-0143-414A-8977-F8A3D686CBC1}" srcOrd="0" destOrd="0" presId="urn:microsoft.com/office/officeart/2005/8/layout/chevron1"/>
    <dgm:cxn modelId="{0E88B2F4-462B-4025-A42F-AE9410E1EBCC}" srcId="{29732841-CAA7-49AA-8811-6409131F9513}" destId="{1AE8312A-1CB8-411C-ABE6-ADE9B131D6F1}" srcOrd="0" destOrd="0" parTransId="{4F2A7759-8459-4713-898D-1AEB0B1217F1}" sibTransId="{49743ECB-B7CD-426A-B511-5150C1649F06}"/>
    <dgm:cxn modelId="{B2CB243B-4D0F-4E05-8696-6A817FC062B5}" type="presOf" srcId="{BCD349F3-BDC5-4984-9A69-AF39B461B830}" destId="{7AF9587D-C782-428A-A627-65E24228099D}" srcOrd="0" destOrd="0" presId="urn:microsoft.com/office/officeart/2005/8/layout/chevron1"/>
    <dgm:cxn modelId="{B405F3D3-227C-4E95-AE1B-0D8C6A4A81A1}" srcId="{29732841-CAA7-49AA-8811-6409131F9513}" destId="{BCD349F3-BDC5-4984-9A69-AF39B461B830}" srcOrd="3" destOrd="0" parTransId="{F77D5BBA-594D-4B95-B7CE-13F5A8E362B5}" sibTransId="{666C9BC6-EA6F-4EB0-A8E9-5C79248362E8}"/>
    <dgm:cxn modelId="{0BF9E80F-200A-491E-9B43-13028245B2FD}" type="presOf" srcId="{053955C9-33F9-44D4-A523-05932C2EE1CC}" destId="{96474D42-892F-4A37-9E4F-31D7C59F3B50}" srcOrd="0" destOrd="0" presId="urn:microsoft.com/office/officeart/2005/8/layout/chevron1"/>
    <dgm:cxn modelId="{1B01A690-718C-47C3-8928-E64D19DE6E9D}" type="presOf" srcId="{596D9819-8412-41A5-A65D-98369B35C75A}" destId="{F40A81AA-94BC-437C-9A88-910C8994C79F}" srcOrd="0" destOrd="0" presId="urn:microsoft.com/office/officeart/2005/8/layout/chevron1"/>
    <dgm:cxn modelId="{54DDE1BB-28D7-4364-A9B8-BD7089F6027D}" type="presOf" srcId="{1AE8312A-1CB8-411C-ABE6-ADE9B131D6F1}" destId="{E0388B91-5708-4DEC-8ACC-1EBA3E0B0118}" srcOrd="0" destOrd="0" presId="urn:microsoft.com/office/officeart/2005/8/layout/chevron1"/>
    <dgm:cxn modelId="{7FB4D1D5-2C6A-4C84-9D25-8F6444179895}" type="presParOf" srcId="{E1FAB442-0143-414A-8977-F8A3D686CBC1}" destId="{E0388B91-5708-4DEC-8ACC-1EBA3E0B0118}" srcOrd="0" destOrd="0" presId="urn:microsoft.com/office/officeart/2005/8/layout/chevron1"/>
    <dgm:cxn modelId="{6E4292E9-7769-4FA2-B5E2-2A8D27BAA809}" type="presParOf" srcId="{E1FAB442-0143-414A-8977-F8A3D686CBC1}" destId="{13ED0340-5AF4-418F-9BEB-40FD67B385AE}" srcOrd="1" destOrd="0" presId="urn:microsoft.com/office/officeart/2005/8/layout/chevron1"/>
    <dgm:cxn modelId="{9D55AFC7-93BD-4B88-949E-72BC17F3C6D0}" type="presParOf" srcId="{E1FAB442-0143-414A-8977-F8A3D686CBC1}" destId="{F40A81AA-94BC-437C-9A88-910C8994C79F}" srcOrd="2" destOrd="0" presId="urn:microsoft.com/office/officeart/2005/8/layout/chevron1"/>
    <dgm:cxn modelId="{748CC85A-B4E9-4639-A08A-0876803992E5}" type="presParOf" srcId="{E1FAB442-0143-414A-8977-F8A3D686CBC1}" destId="{765D324C-E81D-46DA-AA90-4D5753B3A7AE}" srcOrd="3" destOrd="0" presId="urn:microsoft.com/office/officeart/2005/8/layout/chevron1"/>
    <dgm:cxn modelId="{62E04F00-686E-49C7-8C7F-9049B53BDD75}" type="presParOf" srcId="{E1FAB442-0143-414A-8977-F8A3D686CBC1}" destId="{96474D42-892F-4A37-9E4F-31D7C59F3B50}" srcOrd="4" destOrd="0" presId="urn:microsoft.com/office/officeart/2005/8/layout/chevron1"/>
    <dgm:cxn modelId="{D570E435-92A9-4715-8C15-7090CE5BFE06}" type="presParOf" srcId="{E1FAB442-0143-414A-8977-F8A3D686CBC1}" destId="{587426E8-3605-4A44-9B9B-B5EB1E46C077}" srcOrd="5" destOrd="0" presId="urn:microsoft.com/office/officeart/2005/8/layout/chevron1"/>
    <dgm:cxn modelId="{B9F779AA-ED94-46B8-962D-531ECB616DB0}" type="presParOf" srcId="{E1FAB442-0143-414A-8977-F8A3D686CBC1}" destId="{7AF9587D-C782-428A-A627-65E24228099D}" srcOrd="6" destOrd="0" presId="urn:microsoft.com/office/officeart/2005/8/layout/chevron1"/>
    <dgm:cxn modelId="{89A6BE50-AD21-4217-AF5C-BEF4AAF5F979}" type="presParOf" srcId="{E1FAB442-0143-414A-8977-F8A3D686CBC1}" destId="{0F67C890-7515-4C31-B976-75A7D73EFA07}" srcOrd="7" destOrd="0" presId="urn:microsoft.com/office/officeart/2005/8/layout/chevron1"/>
    <dgm:cxn modelId="{72334DA6-3DD8-4853-9C2B-012A5A15EF7D}" type="presParOf" srcId="{E1FAB442-0143-414A-8977-F8A3D686CBC1}" destId="{7D8DA4ED-7522-4655-8C0A-CA92441DA772}" srcOrd="8" destOrd="0" presId="urn:microsoft.com/office/officeart/2005/8/layout/chevron1"/>
    <dgm:cxn modelId="{BF371490-3066-4998-8751-2022E3230A84}" type="presParOf" srcId="{E1FAB442-0143-414A-8977-F8A3D686CBC1}" destId="{EAE51BA9-60F8-4A29-A839-ECFFC6F8C680}" srcOrd="9" destOrd="0" presId="urn:microsoft.com/office/officeart/2005/8/layout/chevron1"/>
    <dgm:cxn modelId="{24F7D354-4244-46B4-A327-E4D4845DB79D}" type="presParOf" srcId="{E1FAB442-0143-414A-8977-F8A3D686CBC1}" destId="{0E3634C5-E921-4430-8B16-D40827D7C490}"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BE46EB-C97A-466B-9942-62D94F187DDF}"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US"/>
        </a:p>
      </dgm:t>
    </dgm:pt>
    <dgm:pt modelId="{ED82F890-841D-400C-8C80-045B8C22539A}">
      <dgm:prSet phldrT="[Text]"/>
      <dgm:spPr/>
      <dgm:t>
        <a:bodyPr/>
        <a:lstStyle/>
        <a:p>
          <a:r>
            <a:rPr lang="en-US" dirty="0" smtClean="0"/>
            <a:t>Technology Software</a:t>
          </a:r>
          <a:endParaRPr lang="en-US" dirty="0"/>
        </a:p>
      </dgm:t>
    </dgm:pt>
    <dgm:pt modelId="{7AEAE07B-EFEC-46E5-A3FC-51D7F2D171D5}" type="parTrans" cxnId="{39F12E39-B30C-4737-95D4-DA38DE881AEF}">
      <dgm:prSet/>
      <dgm:spPr/>
      <dgm:t>
        <a:bodyPr/>
        <a:lstStyle/>
        <a:p>
          <a:endParaRPr lang="en-US"/>
        </a:p>
      </dgm:t>
    </dgm:pt>
    <dgm:pt modelId="{F4C956D1-585C-4059-A89B-CF84C1E1A132}" type="sibTrans" cxnId="{39F12E39-B30C-4737-95D4-DA38DE881AEF}">
      <dgm:prSet/>
      <dgm:spPr/>
      <dgm:t>
        <a:bodyPr/>
        <a:lstStyle/>
        <a:p>
          <a:endParaRPr lang="en-US"/>
        </a:p>
      </dgm:t>
    </dgm:pt>
    <dgm:pt modelId="{EE96CD55-4C24-434A-8FD2-6DA03B09B1E8}">
      <dgm:prSet phldrT="[Text]"/>
      <dgm:spPr/>
      <dgm:t>
        <a:bodyPr/>
        <a:lstStyle/>
        <a:p>
          <a:r>
            <a:rPr lang="en-US" dirty="0" smtClean="0"/>
            <a:t>Precision</a:t>
          </a:r>
          <a:r>
            <a:rPr lang="en-US" baseline="0" dirty="0" smtClean="0"/>
            <a:t> Ag Support</a:t>
          </a:r>
          <a:endParaRPr lang="en-US" dirty="0"/>
        </a:p>
      </dgm:t>
    </dgm:pt>
    <dgm:pt modelId="{65A8CD3D-0AE0-4601-BCCB-AC0E1E42C49A}" type="parTrans" cxnId="{8F7FB6D0-7DC2-4EDC-ABA8-21A169AB964E}">
      <dgm:prSet/>
      <dgm:spPr/>
      <dgm:t>
        <a:bodyPr/>
        <a:lstStyle/>
        <a:p>
          <a:endParaRPr lang="en-US"/>
        </a:p>
      </dgm:t>
    </dgm:pt>
    <dgm:pt modelId="{409FE9EB-66DD-4EA4-9AF9-DB976F2B2B94}" type="sibTrans" cxnId="{8F7FB6D0-7DC2-4EDC-ABA8-21A169AB964E}">
      <dgm:prSet/>
      <dgm:spPr/>
      <dgm:t>
        <a:bodyPr/>
        <a:lstStyle/>
        <a:p>
          <a:endParaRPr lang="en-US"/>
        </a:p>
      </dgm:t>
    </dgm:pt>
    <dgm:pt modelId="{F90B7803-59D3-480B-88A7-EC9F159CE4DA}">
      <dgm:prSet phldrT="[Text]"/>
      <dgm:spPr/>
      <dgm:t>
        <a:bodyPr/>
        <a:lstStyle/>
        <a:p>
          <a:r>
            <a:rPr lang="en-US" dirty="0" smtClean="0"/>
            <a:t>Generational</a:t>
          </a:r>
        </a:p>
        <a:p>
          <a:r>
            <a:rPr lang="en-US" dirty="0" smtClean="0"/>
            <a:t>Transitions</a:t>
          </a:r>
          <a:endParaRPr lang="en-US" dirty="0"/>
        </a:p>
      </dgm:t>
    </dgm:pt>
    <dgm:pt modelId="{6F33D5C9-7B7B-42E8-A846-974A4FEC68CA}" type="parTrans" cxnId="{75965D0E-6108-4929-999D-EDA7385D7783}">
      <dgm:prSet/>
      <dgm:spPr/>
      <dgm:t>
        <a:bodyPr/>
        <a:lstStyle/>
        <a:p>
          <a:endParaRPr lang="en-US"/>
        </a:p>
      </dgm:t>
    </dgm:pt>
    <dgm:pt modelId="{FA62DBDA-94EF-410B-8427-D900EE0E88B0}" type="sibTrans" cxnId="{75965D0E-6108-4929-999D-EDA7385D7783}">
      <dgm:prSet/>
      <dgm:spPr/>
      <dgm:t>
        <a:bodyPr/>
        <a:lstStyle/>
        <a:p>
          <a:endParaRPr lang="en-US"/>
        </a:p>
      </dgm:t>
    </dgm:pt>
    <dgm:pt modelId="{5E316C19-047C-425D-8049-8051C7473461}">
      <dgm:prSet phldrT="[Text]"/>
      <dgm:spPr/>
      <dgm:t>
        <a:bodyPr/>
        <a:lstStyle/>
        <a:p>
          <a:r>
            <a:rPr lang="en-US" dirty="0" smtClean="0"/>
            <a:t>Hardware Installation</a:t>
          </a:r>
          <a:endParaRPr lang="en-US" dirty="0"/>
        </a:p>
      </dgm:t>
    </dgm:pt>
    <dgm:pt modelId="{EF027BAB-2C9B-49E5-8588-972802DC8681}" type="parTrans" cxnId="{93F9C729-645E-47F9-A07E-276EAEB6EECD}">
      <dgm:prSet/>
      <dgm:spPr/>
      <dgm:t>
        <a:bodyPr/>
        <a:lstStyle/>
        <a:p>
          <a:endParaRPr lang="en-US"/>
        </a:p>
      </dgm:t>
    </dgm:pt>
    <dgm:pt modelId="{F145BD60-2099-4B22-BF04-D7BEA16500F4}" type="sibTrans" cxnId="{93F9C729-645E-47F9-A07E-276EAEB6EECD}">
      <dgm:prSet/>
      <dgm:spPr/>
      <dgm:t>
        <a:bodyPr/>
        <a:lstStyle/>
        <a:p>
          <a:endParaRPr lang="en-US"/>
        </a:p>
      </dgm:t>
    </dgm:pt>
    <dgm:pt modelId="{C53763DD-9285-4BC1-B67E-99EDE0C0BCC8}">
      <dgm:prSet phldrT="[Text]"/>
      <dgm:spPr/>
      <dgm:t>
        <a:bodyPr/>
        <a:lstStyle/>
        <a:p>
          <a:r>
            <a:rPr lang="en-US" dirty="0" smtClean="0"/>
            <a:t>Grants</a:t>
          </a:r>
          <a:endParaRPr lang="en-US" dirty="0"/>
        </a:p>
      </dgm:t>
    </dgm:pt>
    <dgm:pt modelId="{52D58C44-36D8-4A7E-9488-AB2E554B6061}" type="parTrans" cxnId="{5D9DA0C4-7538-4470-AC9A-3EF0C5390155}">
      <dgm:prSet/>
      <dgm:spPr/>
      <dgm:t>
        <a:bodyPr/>
        <a:lstStyle/>
        <a:p>
          <a:endParaRPr lang="en-US"/>
        </a:p>
      </dgm:t>
    </dgm:pt>
    <dgm:pt modelId="{AFDB9634-6B8A-4F4A-B827-8816A87E6735}" type="sibTrans" cxnId="{5D9DA0C4-7538-4470-AC9A-3EF0C5390155}">
      <dgm:prSet/>
      <dgm:spPr/>
      <dgm:t>
        <a:bodyPr/>
        <a:lstStyle/>
        <a:p>
          <a:endParaRPr lang="en-US"/>
        </a:p>
      </dgm:t>
    </dgm:pt>
    <dgm:pt modelId="{32975DD2-16FE-4970-82E1-82C5905A3B7F}">
      <dgm:prSet phldrT="[Text]"/>
      <dgm:spPr/>
      <dgm:t>
        <a:bodyPr/>
        <a:lstStyle/>
        <a:p>
          <a:r>
            <a:rPr lang="en-US" dirty="0" smtClean="0"/>
            <a:t>Establish Goals</a:t>
          </a:r>
          <a:endParaRPr lang="en-US" dirty="0"/>
        </a:p>
      </dgm:t>
    </dgm:pt>
    <dgm:pt modelId="{198B3CB9-BACF-43B1-9EA7-A0E25C7DF6D7}" type="parTrans" cxnId="{EAB1F70C-DDFF-49B9-9AFF-EF1C36CEEB88}">
      <dgm:prSet/>
      <dgm:spPr/>
      <dgm:t>
        <a:bodyPr/>
        <a:lstStyle/>
        <a:p>
          <a:endParaRPr lang="en-US"/>
        </a:p>
      </dgm:t>
    </dgm:pt>
    <dgm:pt modelId="{0CEF7C54-3AE1-4481-B22B-B02E4F628574}" type="sibTrans" cxnId="{EAB1F70C-DDFF-49B9-9AFF-EF1C36CEEB88}">
      <dgm:prSet/>
      <dgm:spPr/>
      <dgm:t>
        <a:bodyPr/>
        <a:lstStyle/>
        <a:p>
          <a:endParaRPr lang="en-US"/>
        </a:p>
      </dgm:t>
    </dgm:pt>
    <dgm:pt modelId="{0CB5918C-9674-44E6-B07A-4715A94F9BCD}">
      <dgm:prSet phldrT="[Text]"/>
      <dgm:spPr/>
      <dgm:t>
        <a:bodyPr/>
        <a:lstStyle/>
        <a:p>
          <a:r>
            <a:rPr lang="en-US" dirty="0" smtClean="0"/>
            <a:t>Business Evaluation</a:t>
          </a:r>
          <a:endParaRPr lang="en-US" dirty="0"/>
        </a:p>
      </dgm:t>
    </dgm:pt>
    <dgm:pt modelId="{82027A31-3596-43F8-B9E9-476B9FD7DD5E}" type="parTrans" cxnId="{DC9114D7-1CF3-4AB1-9FA4-F224CFE3E878}">
      <dgm:prSet/>
      <dgm:spPr/>
      <dgm:t>
        <a:bodyPr/>
        <a:lstStyle/>
        <a:p>
          <a:endParaRPr lang="en-US"/>
        </a:p>
      </dgm:t>
    </dgm:pt>
    <dgm:pt modelId="{8B674A8E-1D5A-42AE-BCF4-0817743EC3DB}" type="sibTrans" cxnId="{DC9114D7-1CF3-4AB1-9FA4-F224CFE3E878}">
      <dgm:prSet/>
      <dgm:spPr/>
      <dgm:t>
        <a:bodyPr/>
        <a:lstStyle/>
        <a:p>
          <a:endParaRPr lang="en-US"/>
        </a:p>
      </dgm:t>
    </dgm:pt>
    <dgm:pt modelId="{36B1D3A0-BA5F-45B4-9EB7-3E0F93F35B65}">
      <dgm:prSet phldrT="[Text]"/>
      <dgm:spPr/>
      <dgm:t>
        <a:bodyPr/>
        <a:lstStyle/>
        <a:p>
          <a:r>
            <a:rPr lang="en-US" dirty="0" smtClean="0"/>
            <a:t>Political Influence</a:t>
          </a:r>
          <a:endParaRPr lang="en-US" dirty="0"/>
        </a:p>
      </dgm:t>
    </dgm:pt>
    <dgm:pt modelId="{F3AA0A46-8682-45DB-BF22-96DDB0BAA024}" type="parTrans" cxnId="{5CBB1BDD-A19C-4DFD-8020-51EFDC006EE8}">
      <dgm:prSet/>
      <dgm:spPr/>
      <dgm:t>
        <a:bodyPr/>
        <a:lstStyle/>
        <a:p>
          <a:endParaRPr lang="en-US"/>
        </a:p>
      </dgm:t>
    </dgm:pt>
    <dgm:pt modelId="{7C96F2B3-9F25-4AF1-BD42-D9CDEB96F2D1}" type="sibTrans" cxnId="{5CBB1BDD-A19C-4DFD-8020-51EFDC006EE8}">
      <dgm:prSet/>
      <dgm:spPr/>
      <dgm:t>
        <a:bodyPr/>
        <a:lstStyle/>
        <a:p>
          <a:endParaRPr lang="en-US"/>
        </a:p>
      </dgm:t>
    </dgm:pt>
    <dgm:pt modelId="{CF8F73B7-6436-4F86-AFF1-382D02A52685}">
      <dgm:prSet phldrT="[Text]"/>
      <dgm:spPr/>
      <dgm:t>
        <a:bodyPr/>
        <a:lstStyle/>
        <a:p>
          <a:r>
            <a:rPr lang="en-US" dirty="0" smtClean="0"/>
            <a:t>Capital Access</a:t>
          </a:r>
          <a:endParaRPr lang="en-US" dirty="0"/>
        </a:p>
      </dgm:t>
    </dgm:pt>
    <dgm:pt modelId="{69D1C23B-18AE-4558-85B1-D9B27DD95757}" type="parTrans" cxnId="{1533E518-21BE-40AE-BC95-1CCDD73F7B2E}">
      <dgm:prSet/>
      <dgm:spPr/>
      <dgm:t>
        <a:bodyPr/>
        <a:lstStyle/>
        <a:p>
          <a:endParaRPr lang="en-US"/>
        </a:p>
      </dgm:t>
    </dgm:pt>
    <dgm:pt modelId="{A78D3178-5758-4C70-9EB1-3C0A4950334A}" type="sibTrans" cxnId="{1533E518-21BE-40AE-BC95-1CCDD73F7B2E}">
      <dgm:prSet/>
      <dgm:spPr/>
      <dgm:t>
        <a:bodyPr/>
        <a:lstStyle/>
        <a:p>
          <a:endParaRPr lang="en-US"/>
        </a:p>
      </dgm:t>
    </dgm:pt>
    <dgm:pt modelId="{FD262AC3-C84E-437B-B53C-8288ED6DD515}">
      <dgm:prSet/>
      <dgm:spPr/>
      <dgm:t>
        <a:bodyPr/>
        <a:lstStyle/>
        <a:p>
          <a:r>
            <a:rPr lang="en-US" dirty="0" smtClean="0"/>
            <a:t>Landowner Relations</a:t>
          </a:r>
          <a:endParaRPr lang="en-US" dirty="0"/>
        </a:p>
      </dgm:t>
    </dgm:pt>
    <dgm:pt modelId="{D8D35D69-76CC-416C-89F0-68D272B157D4}" type="parTrans" cxnId="{4F2EE0DA-6F93-4966-86CE-D3AE669558D2}">
      <dgm:prSet/>
      <dgm:spPr/>
      <dgm:t>
        <a:bodyPr/>
        <a:lstStyle/>
        <a:p>
          <a:endParaRPr lang="en-US"/>
        </a:p>
      </dgm:t>
    </dgm:pt>
    <dgm:pt modelId="{00994B03-1270-45CB-B752-E4ABEE5F0B18}" type="sibTrans" cxnId="{4F2EE0DA-6F93-4966-86CE-D3AE669558D2}">
      <dgm:prSet/>
      <dgm:spPr/>
      <dgm:t>
        <a:bodyPr/>
        <a:lstStyle/>
        <a:p>
          <a:endParaRPr lang="en-US"/>
        </a:p>
      </dgm:t>
    </dgm:pt>
    <dgm:pt modelId="{A2FAD28D-7052-495D-B6D9-FD5373BAE008}">
      <dgm:prSet/>
      <dgm:spPr/>
      <dgm:t>
        <a:bodyPr/>
        <a:lstStyle/>
        <a:p>
          <a:r>
            <a:rPr lang="en-US" dirty="0" smtClean="0"/>
            <a:t>Business Marketing</a:t>
          </a:r>
          <a:endParaRPr lang="en-US" dirty="0"/>
        </a:p>
      </dgm:t>
    </dgm:pt>
    <dgm:pt modelId="{228156E9-3052-4A1F-BE2C-53AF357FE049}" type="parTrans" cxnId="{8EA3CED7-C0FD-45CE-8AE9-076166635AF8}">
      <dgm:prSet/>
      <dgm:spPr/>
      <dgm:t>
        <a:bodyPr/>
        <a:lstStyle/>
        <a:p>
          <a:endParaRPr lang="en-US"/>
        </a:p>
      </dgm:t>
    </dgm:pt>
    <dgm:pt modelId="{50C78FD8-13CF-456D-99D0-D77D3D360FA6}" type="sibTrans" cxnId="{8EA3CED7-C0FD-45CE-8AE9-076166635AF8}">
      <dgm:prSet/>
      <dgm:spPr/>
      <dgm:t>
        <a:bodyPr/>
        <a:lstStyle/>
        <a:p>
          <a:endParaRPr lang="en-US"/>
        </a:p>
      </dgm:t>
    </dgm:pt>
    <dgm:pt modelId="{A800B8DF-B8F1-44B2-84D4-3CB4B51B4C09}">
      <dgm:prSet/>
      <dgm:spPr/>
      <dgm:t>
        <a:bodyPr/>
        <a:lstStyle/>
        <a:p>
          <a:r>
            <a:rPr lang="en-US" dirty="0" smtClean="0"/>
            <a:t>Human </a:t>
          </a:r>
        </a:p>
        <a:p>
          <a:r>
            <a:rPr lang="en-US" dirty="0" smtClean="0"/>
            <a:t>Resources</a:t>
          </a:r>
          <a:endParaRPr lang="en-US" dirty="0"/>
        </a:p>
      </dgm:t>
    </dgm:pt>
    <dgm:pt modelId="{7E60AC2D-3594-4BB7-8BC5-60B54C785BDB}" type="parTrans" cxnId="{59C24CCB-D04E-4F6A-9558-84B415FA7954}">
      <dgm:prSet/>
      <dgm:spPr/>
      <dgm:t>
        <a:bodyPr/>
        <a:lstStyle/>
        <a:p>
          <a:endParaRPr lang="en-US"/>
        </a:p>
      </dgm:t>
    </dgm:pt>
    <dgm:pt modelId="{FB7D22B6-CAE3-4653-9EDB-BB95E4458BFD}" type="sibTrans" cxnId="{59C24CCB-D04E-4F6A-9558-84B415FA7954}">
      <dgm:prSet/>
      <dgm:spPr/>
      <dgm:t>
        <a:bodyPr/>
        <a:lstStyle/>
        <a:p>
          <a:endParaRPr lang="en-US"/>
        </a:p>
      </dgm:t>
    </dgm:pt>
    <dgm:pt modelId="{A4296B94-E0EF-4997-96C3-63E4C49F51F3}">
      <dgm:prSet/>
      <dgm:spPr/>
      <dgm:t>
        <a:bodyPr/>
        <a:lstStyle/>
        <a:p>
          <a:r>
            <a:rPr lang="en-US" dirty="0" smtClean="0"/>
            <a:t>Acreage Growth </a:t>
          </a:r>
          <a:endParaRPr lang="en-US" dirty="0"/>
        </a:p>
      </dgm:t>
    </dgm:pt>
    <dgm:pt modelId="{F01DEED9-2ED5-4E45-B18E-0BA288A6BD34}" type="parTrans" cxnId="{320F9BAE-6759-429D-8EEF-ABAD366594CF}">
      <dgm:prSet/>
      <dgm:spPr/>
      <dgm:t>
        <a:bodyPr/>
        <a:lstStyle/>
        <a:p>
          <a:endParaRPr lang="en-US"/>
        </a:p>
      </dgm:t>
    </dgm:pt>
    <dgm:pt modelId="{E37A2B9E-87D9-4756-8AF9-61EB3AF7339D}" type="sibTrans" cxnId="{320F9BAE-6759-429D-8EEF-ABAD366594CF}">
      <dgm:prSet/>
      <dgm:spPr/>
      <dgm:t>
        <a:bodyPr/>
        <a:lstStyle/>
        <a:p>
          <a:endParaRPr lang="en-US"/>
        </a:p>
      </dgm:t>
    </dgm:pt>
    <dgm:pt modelId="{0C47CCE2-ACCE-40DB-BF1B-71FB6448D02B}">
      <dgm:prSet/>
      <dgm:spPr/>
      <dgm:t>
        <a:bodyPr/>
        <a:lstStyle/>
        <a:p>
          <a:r>
            <a:rPr lang="en-US" dirty="0" smtClean="0"/>
            <a:t>Time Management</a:t>
          </a:r>
          <a:endParaRPr lang="en-US" dirty="0"/>
        </a:p>
      </dgm:t>
    </dgm:pt>
    <dgm:pt modelId="{7799069E-F3D3-4776-805A-8A1DA00A095D}" type="parTrans" cxnId="{724BD782-8DEA-49BC-8018-8C86A6C6D9E3}">
      <dgm:prSet/>
      <dgm:spPr/>
      <dgm:t>
        <a:bodyPr/>
        <a:lstStyle/>
        <a:p>
          <a:endParaRPr lang="en-US"/>
        </a:p>
      </dgm:t>
    </dgm:pt>
    <dgm:pt modelId="{A9253089-B9D7-4F34-87D9-731CA8AA55F1}" type="sibTrans" cxnId="{724BD782-8DEA-49BC-8018-8C86A6C6D9E3}">
      <dgm:prSet/>
      <dgm:spPr/>
      <dgm:t>
        <a:bodyPr/>
        <a:lstStyle/>
        <a:p>
          <a:endParaRPr lang="en-US"/>
        </a:p>
      </dgm:t>
    </dgm:pt>
    <dgm:pt modelId="{4AFC3416-870F-4BFA-80C8-394BA85535CA}">
      <dgm:prSet/>
      <dgm:spPr/>
      <dgm:t>
        <a:bodyPr/>
        <a:lstStyle/>
        <a:p>
          <a:endParaRPr lang="en-US"/>
        </a:p>
      </dgm:t>
    </dgm:pt>
    <dgm:pt modelId="{210835E9-CC50-403F-B28B-36B668604DDE}" type="parTrans" cxnId="{05C39D5E-14B1-4FD9-BB32-8178BD3B76AD}">
      <dgm:prSet/>
      <dgm:spPr/>
      <dgm:t>
        <a:bodyPr/>
        <a:lstStyle/>
        <a:p>
          <a:endParaRPr lang="en-US"/>
        </a:p>
      </dgm:t>
    </dgm:pt>
    <dgm:pt modelId="{9995FC64-5887-4959-96BD-ECF24470F347}" type="sibTrans" cxnId="{05C39D5E-14B1-4FD9-BB32-8178BD3B76AD}">
      <dgm:prSet/>
      <dgm:spPr/>
      <dgm:t>
        <a:bodyPr/>
        <a:lstStyle/>
        <a:p>
          <a:endParaRPr lang="en-US"/>
        </a:p>
      </dgm:t>
    </dgm:pt>
    <dgm:pt modelId="{A18E1F8A-14FE-4727-AF10-9CEBE898EBE8}">
      <dgm:prSet/>
      <dgm:spPr/>
      <dgm:t>
        <a:bodyPr/>
        <a:lstStyle/>
        <a:p>
          <a:endParaRPr lang="en-US" dirty="0"/>
        </a:p>
      </dgm:t>
    </dgm:pt>
    <dgm:pt modelId="{0D4ED8D9-6B41-4A42-A2C7-248D566B5FA9}" type="parTrans" cxnId="{4941E339-A35D-4B58-8B24-9BBEB954B572}">
      <dgm:prSet/>
      <dgm:spPr/>
      <dgm:t>
        <a:bodyPr/>
        <a:lstStyle/>
        <a:p>
          <a:endParaRPr lang="en-US"/>
        </a:p>
      </dgm:t>
    </dgm:pt>
    <dgm:pt modelId="{C78F5687-B970-438D-A221-5243E4EB8016}" type="sibTrans" cxnId="{4941E339-A35D-4B58-8B24-9BBEB954B572}">
      <dgm:prSet/>
      <dgm:spPr/>
      <dgm:t>
        <a:bodyPr/>
        <a:lstStyle/>
        <a:p>
          <a:endParaRPr lang="en-US"/>
        </a:p>
      </dgm:t>
    </dgm:pt>
    <dgm:pt modelId="{D5541DFC-2C99-4B09-8BB3-2FDC900090D1}">
      <dgm:prSet/>
      <dgm:spPr/>
      <dgm:t>
        <a:bodyPr/>
        <a:lstStyle/>
        <a:p>
          <a:r>
            <a:rPr lang="en-US" dirty="0" smtClean="0"/>
            <a:t>Peer Groups</a:t>
          </a:r>
          <a:endParaRPr lang="en-US" dirty="0"/>
        </a:p>
      </dgm:t>
    </dgm:pt>
    <dgm:pt modelId="{CD5BF3BD-FE82-4E73-8351-C57939C1EB17}" type="parTrans" cxnId="{596F7AF5-0D12-43F7-BF0C-AABB81F5CE5B}">
      <dgm:prSet/>
      <dgm:spPr/>
      <dgm:t>
        <a:bodyPr/>
        <a:lstStyle/>
        <a:p>
          <a:endParaRPr lang="en-US"/>
        </a:p>
      </dgm:t>
    </dgm:pt>
    <dgm:pt modelId="{483A49B5-D85C-4DE5-80EC-6B4E5F242FF3}" type="sibTrans" cxnId="{596F7AF5-0D12-43F7-BF0C-AABB81F5CE5B}">
      <dgm:prSet/>
      <dgm:spPr/>
      <dgm:t>
        <a:bodyPr/>
        <a:lstStyle/>
        <a:p>
          <a:endParaRPr lang="en-US"/>
        </a:p>
      </dgm:t>
    </dgm:pt>
    <dgm:pt modelId="{22847E95-74CA-47C7-95C4-5F3BAA7B96E4}">
      <dgm:prSet/>
      <dgm:spPr/>
      <dgm:t>
        <a:bodyPr/>
        <a:lstStyle/>
        <a:p>
          <a:r>
            <a:rPr lang="en-US" dirty="0" smtClean="0"/>
            <a:t>Operations Management</a:t>
          </a:r>
          <a:endParaRPr lang="en-US" dirty="0"/>
        </a:p>
      </dgm:t>
    </dgm:pt>
    <dgm:pt modelId="{DCE4C9D4-DB48-4B77-8091-7A04BA82EF72}" type="parTrans" cxnId="{BE7663DE-F9C2-4B8C-8EE7-960912F8FC96}">
      <dgm:prSet/>
      <dgm:spPr/>
      <dgm:t>
        <a:bodyPr/>
        <a:lstStyle/>
        <a:p>
          <a:endParaRPr lang="en-US"/>
        </a:p>
      </dgm:t>
    </dgm:pt>
    <dgm:pt modelId="{507F3C99-8D64-4BBC-B4E3-3749E0C1EA44}" type="sibTrans" cxnId="{BE7663DE-F9C2-4B8C-8EE7-960912F8FC96}">
      <dgm:prSet/>
      <dgm:spPr/>
      <dgm:t>
        <a:bodyPr/>
        <a:lstStyle/>
        <a:p>
          <a:endParaRPr lang="en-US"/>
        </a:p>
      </dgm:t>
    </dgm:pt>
    <dgm:pt modelId="{E65F0ADA-3DB4-4E46-B1F7-D900F1E39733}">
      <dgm:prSet/>
      <dgm:spPr/>
      <dgm:t>
        <a:bodyPr/>
        <a:lstStyle/>
        <a:p>
          <a:r>
            <a:rPr lang="en-US" dirty="0" smtClean="0"/>
            <a:t>Role </a:t>
          </a:r>
          <a:r>
            <a:rPr lang="en-US" dirty="0" err="1" smtClean="0"/>
            <a:t>Definement</a:t>
          </a:r>
          <a:endParaRPr lang="en-US" dirty="0"/>
        </a:p>
      </dgm:t>
    </dgm:pt>
    <dgm:pt modelId="{7D08C537-8C74-400A-B63F-B58070EA0F01}" type="parTrans" cxnId="{A2B17645-B1AE-4A36-A562-3580D8395DAD}">
      <dgm:prSet/>
      <dgm:spPr/>
      <dgm:t>
        <a:bodyPr/>
        <a:lstStyle/>
        <a:p>
          <a:endParaRPr lang="en-US"/>
        </a:p>
      </dgm:t>
    </dgm:pt>
    <dgm:pt modelId="{84281F89-59C2-486D-86CA-858A1B38FF92}" type="sibTrans" cxnId="{A2B17645-B1AE-4A36-A562-3580D8395DAD}">
      <dgm:prSet/>
      <dgm:spPr/>
      <dgm:t>
        <a:bodyPr/>
        <a:lstStyle/>
        <a:p>
          <a:endParaRPr lang="en-US"/>
        </a:p>
      </dgm:t>
    </dgm:pt>
    <dgm:pt modelId="{AEB588E8-BA46-4406-89CA-6E78B188AE7B}">
      <dgm:prSet/>
      <dgm:spPr/>
      <dgm:t>
        <a:bodyPr/>
        <a:lstStyle/>
        <a:p>
          <a:r>
            <a:rPr lang="en-US" dirty="0" smtClean="0"/>
            <a:t>Employee Recruitment</a:t>
          </a:r>
          <a:endParaRPr lang="en-US" dirty="0"/>
        </a:p>
      </dgm:t>
    </dgm:pt>
    <dgm:pt modelId="{F8BD52A1-3C0A-4B5B-AAA2-0BD876DA678E}" type="parTrans" cxnId="{C17D619D-BBB7-4A22-98B6-93C6DE888AC4}">
      <dgm:prSet/>
      <dgm:spPr/>
      <dgm:t>
        <a:bodyPr/>
        <a:lstStyle/>
        <a:p>
          <a:endParaRPr lang="en-US"/>
        </a:p>
      </dgm:t>
    </dgm:pt>
    <dgm:pt modelId="{95B06FF8-47D1-4AD3-9BA3-2A4DF5AE5433}" type="sibTrans" cxnId="{C17D619D-BBB7-4A22-98B6-93C6DE888AC4}">
      <dgm:prSet/>
      <dgm:spPr/>
      <dgm:t>
        <a:bodyPr/>
        <a:lstStyle/>
        <a:p>
          <a:endParaRPr lang="en-US"/>
        </a:p>
      </dgm:t>
    </dgm:pt>
    <dgm:pt modelId="{E81869CC-1C17-41EA-AB30-0D354BDB2FC0}">
      <dgm:prSet/>
      <dgm:spPr/>
      <dgm:t>
        <a:bodyPr/>
        <a:lstStyle/>
        <a:p>
          <a:endParaRPr lang="en-US"/>
        </a:p>
      </dgm:t>
    </dgm:pt>
    <dgm:pt modelId="{29976648-D490-4087-8173-D28F138C1C20}" type="parTrans" cxnId="{84E9B926-76B1-4B69-A2B8-BFFA7B181899}">
      <dgm:prSet/>
      <dgm:spPr/>
      <dgm:t>
        <a:bodyPr/>
        <a:lstStyle/>
        <a:p>
          <a:endParaRPr lang="en-US"/>
        </a:p>
      </dgm:t>
    </dgm:pt>
    <dgm:pt modelId="{B9B11AC9-75C7-4F81-8C3C-83C279FC7049}" type="sibTrans" cxnId="{84E9B926-76B1-4B69-A2B8-BFFA7B181899}">
      <dgm:prSet/>
      <dgm:spPr/>
      <dgm:t>
        <a:bodyPr/>
        <a:lstStyle/>
        <a:p>
          <a:endParaRPr lang="en-US"/>
        </a:p>
      </dgm:t>
    </dgm:pt>
    <dgm:pt modelId="{D0044CD3-E145-4246-ADD9-8D2DAF2F9650}">
      <dgm:prSet/>
      <dgm:spPr/>
      <dgm:t>
        <a:bodyPr/>
        <a:lstStyle/>
        <a:p>
          <a:endParaRPr lang="en-US"/>
        </a:p>
      </dgm:t>
    </dgm:pt>
    <dgm:pt modelId="{218E44F8-80F7-4DBB-9F9A-205C73BAFAB4}" type="parTrans" cxnId="{16062FA3-B7AA-45E9-AE64-1B871A312AE1}">
      <dgm:prSet/>
      <dgm:spPr/>
      <dgm:t>
        <a:bodyPr/>
        <a:lstStyle/>
        <a:p>
          <a:endParaRPr lang="en-US"/>
        </a:p>
      </dgm:t>
    </dgm:pt>
    <dgm:pt modelId="{D6008E03-0E22-4301-A012-39777ED158A8}" type="sibTrans" cxnId="{16062FA3-B7AA-45E9-AE64-1B871A312AE1}">
      <dgm:prSet/>
      <dgm:spPr/>
      <dgm:t>
        <a:bodyPr/>
        <a:lstStyle/>
        <a:p>
          <a:endParaRPr lang="en-US"/>
        </a:p>
      </dgm:t>
    </dgm:pt>
    <dgm:pt modelId="{96F5AA1A-F546-405D-B317-99445F7BFAE8}">
      <dgm:prSet/>
      <dgm:spPr/>
      <dgm:t>
        <a:bodyPr/>
        <a:lstStyle/>
        <a:p>
          <a:r>
            <a:rPr lang="en-US" dirty="0" smtClean="0"/>
            <a:t>Cost Reduction</a:t>
          </a:r>
          <a:endParaRPr lang="en-US" dirty="0"/>
        </a:p>
      </dgm:t>
    </dgm:pt>
    <dgm:pt modelId="{29890E05-E3C5-4719-A4EC-37BC8B467AB5}" type="parTrans" cxnId="{62C0273D-1157-4B95-AD5C-113474124FA3}">
      <dgm:prSet/>
      <dgm:spPr/>
      <dgm:t>
        <a:bodyPr/>
        <a:lstStyle/>
        <a:p>
          <a:endParaRPr lang="en-US"/>
        </a:p>
      </dgm:t>
    </dgm:pt>
    <dgm:pt modelId="{A0D021C3-5195-42F4-9A59-6F160ACB7ABC}" type="sibTrans" cxnId="{62C0273D-1157-4B95-AD5C-113474124FA3}">
      <dgm:prSet/>
      <dgm:spPr/>
      <dgm:t>
        <a:bodyPr/>
        <a:lstStyle/>
        <a:p>
          <a:endParaRPr lang="en-US"/>
        </a:p>
      </dgm:t>
    </dgm:pt>
    <dgm:pt modelId="{F9B2D332-EAFA-41A8-B646-B6C31D72FA68}">
      <dgm:prSet/>
      <dgm:spPr/>
      <dgm:t>
        <a:bodyPr/>
        <a:lstStyle/>
        <a:p>
          <a:r>
            <a:rPr lang="en-US" dirty="0" smtClean="0"/>
            <a:t>Training</a:t>
          </a:r>
          <a:endParaRPr lang="en-US" dirty="0"/>
        </a:p>
      </dgm:t>
    </dgm:pt>
    <dgm:pt modelId="{9115B79B-EDE3-4EA2-A587-5D5638CC9CF6}" type="parTrans" cxnId="{362FBB82-1D03-4E97-B49E-6475A12C3B63}">
      <dgm:prSet/>
      <dgm:spPr/>
      <dgm:t>
        <a:bodyPr/>
        <a:lstStyle/>
        <a:p>
          <a:endParaRPr lang="en-US"/>
        </a:p>
      </dgm:t>
    </dgm:pt>
    <dgm:pt modelId="{D5F58D1D-6CC4-489D-91E5-1E6D103CF8A2}" type="sibTrans" cxnId="{362FBB82-1D03-4E97-B49E-6475A12C3B63}">
      <dgm:prSet/>
      <dgm:spPr/>
      <dgm:t>
        <a:bodyPr/>
        <a:lstStyle/>
        <a:p>
          <a:endParaRPr lang="en-US"/>
        </a:p>
      </dgm:t>
    </dgm:pt>
    <dgm:pt modelId="{FD90FBDF-AA7C-4661-96FD-F4FA1E2CDD4D}">
      <dgm:prSet/>
      <dgm:spPr/>
      <dgm:t>
        <a:bodyPr/>
        <a:lstStyle/>
        <a:p>
          <a:r>
            <a:rPr lang="en-US" dirty="0" smtClean="0"/>
            <a:t>Personnel Recruitment</a:t>
          </a:r>
          <a:endParaRPr lang="en-US" dirty="0"/>
        </a:p>
      </dgm:t>
    </dgm:pt>
    <dgm:pt modelId="{14CD547C-71B2-43A0-AFCC-CB4AE9C6C4A8}" type="parTrans" cxnId="{012CC2F7-6C04-4EBD-80A3-F3AC3BF98588}">
      <dgm:prSet/>
      <dgm:spPr/>
      <dgm:t>
        <a:bodyPr/>
        <a:lstStyle/>
        <a:p>
          <a:endParaRPr lang="en-US"/>
        </a:p>
      </dgm:t>
    </dgm:pt>
    <dgm:pt modelId="{ED61FEEB-E04A-439C-BD06-E8021738DA87}" type="sibTrans" cxnId="{012CC2F7-6C04-4EBD-80A3-F3AC3BF98588}">
      <dgm:prSet/>
      <dgm:spPr/>
      <dgm:t>
        <a:bodyPr/>
        <a:lstStyle/>
        <a:p>
          <a:endParaRPr lang="en-US"/>
        </a:p>
      </dgm:t>
    </dgm:pt>
    <dgm:pt modelId="{76D56C38-5FA2-4D32-82FB-89CB9A86B966}">
      <dgm:prSet/>
      <dgm:spPr/>
      <dgm:t>
        <a:bodyPr/>
        <a:lstStyle/>
        <a:p>
          <a:r>
            <a:rPr lang="en-US" dirty="0" smtClean="0"/>
            <a:t>Grain Marketing</a:t>
          </a:r>
          <a:endParaRPr lang="en-US" dirty="0"/>
        </a:p>
      </dgm:t>
    </dgm:pt>
    <dgm:pt modelId="{B59EBA33-B57C-4241-937D-526B49B9DC67}" type="parTrans" cxnId="{90E1FAF9-5F8A-486B-94B8-E8A10B82DE4E}">
      <dgm:prSet/>
      <dgm:spPr/>
      <dgm:t>
        <a:bodyPr/>
        <a:lstStyle/>
        <a:p>
          <a:endParaRPr lang="en-US"/>
        </a:p>
      </dgm:t>
    </dgm:pt>
    <dgm:pt modelId="{55AABEE6-728F-49B3-A8A6-0666AC6A8137}" type="sibTrans" cxnId="{90E1FAF9-5F8A-486B-94B8-E8A10B82DE4E}">
      <dgm:prSet/>
      <dgm:spPr/>
      <dgm:t>
        <a:bodyPr/>
        <a:lstStyle/>
        <a:p>
          <a:endParaRPr lang="en-US"/>
        </a:p>
      </dgm:t>
    </dgm:pt>
    <dgm:pt modelId="{45D62BDB-2E17-414F-B966-9F0F08B44817}">
      <dgm:prSet/>
      <dgm:spPr/>
      <dgm:t>
        <a:bodyPr/>
        <a:lstStyle/>
        <a:p>
          <a:r>
            <a:rPr lang="en-US" dirty="0" smtClean="0"/>
            <a:t>Benchmarking</a:t>
          </a:r>
          <a:endParaRPr lang="en-US" dirty="0"/>
        </a:p>
      </dgm:t>
    </dgm:pt>
    <dgm:pt modelId="{CC947E5E-B43B-4669-A069-10708DD02A22}" type="parTrans" cxnId="{88B5383D-8918-446D-B3D1-5DC65824D01D}">
      <dgm:prSet/>
      <dgm:spPr/>
      <dgm:t>
        <a:bodyPr/>
        <a:lstStyle/>
        <a:p>
          <a:endParaRPr lang="en-US"/>
        </a:p>
      </dgm:t>
    </dgm:pt>
    <dgm:pt modelId="{88718A24-7586-4DD6-A223-B07A3BBA3118}" type="sibTrans" cxnId="{88B5383D-8918-446D-B3D1-5DC65824D01D}">
      <dgm:prSet/>
      <dgm:spPr/>
      <dgm:t>
        <a:bodyPr/>
        <a:lstStyle/>
        <a:p>
          <a:endParaRPr lang="en-US"/>
        </a:p>
      </dgm:t>
    </dgm:pt>
    <dgm:pt modelId="{30E59B5E-0B03-4E54-A911-48BFFBC214D4}">
      <dgm:prSet/>
      <dgm:spPr/>
      <dgm:t>
        <a:bodyPr/>
        <a:lstStyle/>
        <a:p>
          <a:r>
            <a:rPr lang="en-US" dirty="0" smtClean="0"/>
            <a:t>Operational Efficiency</a:t>
          </a:r>
          <a:endParaRPr lang="en-US" dirty="0"/>
        </a:p>
      </dgm:t>
    </dgm:pt>
    <dgm:pt modelId="{4947DEF1-5983-4806-9FA4-E3CA08056123}" type="parTrans" cxnId="{BF36A84E-F005-4E8B-8B17-79AAB0E10250}">
      <dgm:prSet/>
      <dgm:spPr/>
      <dgm:t>
        <a:bodyPr/>
        <a:lstStyle/>
        <a:p>
          <a:endParaRPr lang="en-US"/>
        </a:p>
      </dgm:t>
    </dgm:pt>
    <dgm:pt modelId="{BB885ABC-5625-497D-95AA-69F80E80652F}" type="sibTrans" cxnId="{BF36A84E-F005-4E8B-8B17-79AAB0E10250}">
      <dgm:prSet/>
      <dgm:spPr/>
      <dgm:t>
        <a:bodyPr/>
        <a:lstStyle/>
        <a:p>
          <a:endParaRPr lang="en-US"/>
        </a:p>
      </dgm:t>
    </dgm:pt>
    <dgm:pt modelId="{CB0C5DD1-B865-490F-8B2E-4CEF75D14892}">
      <dgm:prSet/>
      <dgm:spPr/>
      <dgm:t>
        <a:bodyPr/>
        <a:lstStyle/>
        <a:p>
          <a:r>
            <a:rPr lang="en-US" dirty="0" smtClean="0"/>
            <a:t>Accountability</a:t>
          </a:r>
        </a:p>
        <a:p>
          <a:r>
            <a:rPr lang="en-US" dirty="0" smtClean="0"/>
            <a:t>To Implement</a:t>
          </a:r>
          <a:endParaRPr lang="en-US" dirty="0"/>
        </a:p>
      </dgm:t>
    </dgm:pt>
    <dgm:pt modelId="{60351AB9-8C28-4867-BC75-7B21FC53819C}" type="parTrans" cxnId="{3EEFD205-FAC8-4D83-B781-D5BD0D63D907}">
      <dgm:prSet/>
      <dgm:spPr/>
      <dgm:t>
        <a:bodyPr/>
        <a:lstStyle/>
        <a:p>
          <a:endParaRPr lang="en-US"/>
        </a:p>
      </dgm:t>
    </dgm:pt>
    <dgm:pt modelId="{740C918F-C426-41DE-BB7D-9710DCE714B5}" type="sibTrans" cxnId="{3EEFD205-FAC8-4D83-B781-D5BD0D63D907}">
      <dgm:prSet/>
      <dgm:spPr/>
      <dgm:t>
        <a:bodyPr/>
        <a:lstStyle/>
        <a:p>
          <a:endParaRPr lang="en-US"/>
        </a:p>
      </dgm:t>
    </dgm:pt>
    <dgm:pt modelId="{F899D657-D119-40B2-8B0E-A9FC9E9DC506}">
      <dgm:prSet/>
      <dgm:spPr/>
      <dgm:t>
        <a:bodyPr/>
        <a:lstStyle/>
        <a:p>
          <a:r>
            <a:rPr lang="en-US" dirty="0" smtClean="0"/>
            <a:t>Legal Assistance</a:t>
          </a:r>
          <a:endParaRPr lang="en-US" dirty="0"/>
        </a:p>
      </dgm:t>
    </dgm:pt>
    <dgm:pt modelId="{DCE06EC4-B16A-4E4D-8D79-17CBB0963690}" type="parTrans" cxnId="{F8A03163-9FAA-4BAC-9463-7AE654258D81}">
      <dgm:prSet/>
      <dgm:spPr/>
      <dgm:t>
        <a:bodyPr/>
        <a:lstStyle/>
        <a:p>
          <a:endParaRPr lang="en-US"/>
        </a:p>
      </dgm:t>
    </dgm:pt>
    <dgm:pt modelId="{28EE435C-1BD0-44F1-8385-610EA2AC7706}" type="sibTrans" cxnId="{F8A03163-9FAA-4BAC-9463-7AE654258D81}">
      <dgm:prSet/>
      <dgm:spPr/>
      <dgm:t>
        <a:bodyPr/>
        <a:lstStyle/>
        <a:p>
          <a:endParaRPr lang="en-US"/>
        </a:p>
      </dgm:t>
    </dgm:pt>
    <dgm:pt modelId="{9A83B246-CCF6-464C-B5AC-E0F19B4A222B}">
      <dgm:prSet/>
      <dgm:spPr/>
      <dgm:t>
        <a:bodyPr/>
        <a:lstStyle/>
        <a:p>
          <a:r>
            <a:rPr lang="en-US" dirty="0" smtClean="0"/>
            <a:t>FFG Charities</a:t>
          </a:r>
          <a:endParaRPr lang="en-US" dirty="0"/>
        </a:p>
      </dgm:t>
    </dgm:pt>
    <dgm:pt modelId="{45DA4130-6183-4718-A3B0-183056314553}" type="parTrans" cxnId="{BB067499-F08B-44EF-BDC1-EE97A7EC2D61}">
      <dgm:prSet/>
      <dgm:spPr/>
      <dgm:t>
        <a:bodyPr/>
        <a:lstStyle/>
        <a:p>
          <a:endParaRPr lang="en-US"/>
        </a:p>
      </dgm:t>
    </dgm:pt>
    <dgm:pt modelId="{DB219228-3F0C-41EA-A90E-8E6C0652C3A0}" type="sibTrans" cxnId="{BB067499-F08B-44EF-BDC1-EE97A7EC2D61}">
      <dgm:prSet/>
      <dgm:spPr/>
      <dgm:t>
        <a:bodyPr/>
        <a:lstStyle/>
        <a:p>
          <a:endParaRPr lang="en-US"/>
        </a:p>
      </dgm:t>
    </dgm:pt>
    <dgm:pt modelId="{B1EE9897-0D1F-4A4F-8FA9-A91DD1F6EF6F}">
      <dgm:prSet/>
      <dgm:spPr/>
      <dgm:t>
        <a:bodyPr/>
        <a:lstStyle/>
        <a:p>
          <a:r>
            <a:rPr lang="en-US" dirty="0" smtClean="0"/>
            <a:t>Enhance Revenue</a:t>
          </a:r>
          <a:endParaRPr lang="en-US" dirty="0"/>
        </a:p>
      </dgm:t>
    </dgm:pt>
    <dgm:pt modelId="{66377C81-30A2-48AB-88DA-7D044CEE6261}" type="parTrans" cxnId="{D1CEE383-C4ED-4F2C-B1C8-D59A2A32C303}">
      <dgm:prSet/>
      <dgm:spPr/>
      <dgm:t>
        <a:bodyPr/>
        <a:lstStyle/>
        <a:p>
          <a:endParaRPr lang="en-US"/>
        </a:p>
      </dgm:t>
    </dgm:pt>
    <dgm:pt modelId="{CA253A24-4A63-405B-8386-EDB8EC6BC313}" type="sibTrans" cxnId="{D1CEE383-C4ED-4F2C-B1C8-D59A2A32C303}">
      <dgm:prSet/>
      <dgm:spPr/>
      <dgm:t>
        <a:bodyPr/>
        <a:lstStyle/>
        <a:p>
          <a:endParaRPr lang="en-US"/>
        </a:p>
      </dgm:t>
    </dgm:pt>
    <dgm:pt modelId="{AA993872-1F98-4E5A-A6BF-C7BBFDB6BE44}">
      <dgm:prSet/>
      <dgm:spPr/>
      <dgm:t>
        <a:bodyPr/>
        <a:lstStyle/>
        <a:p>
          <a:r>
            <a:rPr lang="en-US" dirty="0" smtClean="0"/>
            <a:t>Safety Training</a:t>
          </a:r>
          <a:endParaRPr lang="en-US" dirty="0"/>
        </a:p>
      </dgm:t>
    </dgm:pt>
    <dgm:pt modelId="{5A32589A-1C8C-4188-BE0E-1F95BBB05B7A}" type="parTrans" cxnId="{F540528E-8978-4534-BA66-F3A8BB376E6E}">
      <dgm:prSet/>
      <dgm:spPr/>
      <dgm:t>
        <a:bodyPr/>
        <a:lstStyle/>
        <a:p>
          <a:endParaRPr lang="en-US"/>
        </a:p>
      </dgm:t>
    </dgm:pt>
    <dgm:pt modelId="{EBDF611A-2256-4CAD-9119-2CBA63B13A0F}" type="sibTrans" cxnId="{F540528E-8978-4534-BA66-F3A8BB376E6E}">
      <dgm:prSet/>
      <dgm:spPr/>
      <dgm:t>
        <a:bodyPr/>
        <a:lstStyle/>
        <a:p>
          <a:endParaRPr lang="en-US"/>
        </a:p>
      </dgm:t>
    </dgm:pt>
    <dgm:pt modelId="{28D4DCF3-2FA0-4877-9105-A7573054F283}">
      <dgm:prSet/>
      <dgm:spPr/>
      <dgm:t>
        <a:bodyPr/>
        <a:lstStyle/>
        <a:p>
          <a:r>
            <a:rPr lang="en-US" dirty="0" smtClean="0"/>
            <a:t>SOP’s</a:t>
          </a:r>
          <a:endParaRPr lang="en-US" dirty="0"/>
        </a:p>
      </dgm:t>
    </dgm:pt>
    <dgm:pt modelId="{D8791A0C-3415-4B9C-A351-039BA625A3A3}" type="parTrans" cxnId="{B7DB5EBC-C9F3-4FCE-A108-4708B1440D35}">
      <dgm:prSet/>
      <dgm:spPr/>
      <dgm:t>
        <a:bodyPr/>
        <a:lstStyle/>
        <a:p>
          <a:endParaRPr lang="en-US"/>
        </a:p>
      </dgm:t>
    </dgm:pt>
    <dgm:pt modelId="{76A5456F-87A0-47DB-9E5C-BB8FFAA53751}" type="sibTrans" cxnId="{B7DB5EBC-C9F3-4FCE-A108-4708B1440D35}">
      <dgm:prSet/>
      <dgm:spPr/>
      <dgm:t>
        <a:bodyPr/>
        <a:lstStyle/>
        <a:p>
          <a:endParaRPr lang="en-US"/>
        </a:p>
      </dgm:t>
    </dgm:pt>
    <dgm:pt modelId="{BC65B1E1-0C69-4284-B07B-C554EDC74FD3}">
      <dgm:prSet/>
      <dgm:spPr/>
      <dgm:t>
        <a:bodyPr/>
        <a:lstStyle/>
        <a:p>
          <a:r>
            <a:rPr lang="en-US" dirty="0" smtClean="0"/>
            <a:t>Risk Management</a:t>
          </a:r>
        </a:p>
      </dgm:t>
    </dgm:pt>
    <dgm:pt modelId="{19095C8C-6CED-4D03-9B98-445C9513C490}" type="parTrans" cxnId="{67C53DAD-64A3-4920-BA5F-84EFCEDEFA8C}">
      <dgm:prSet/>
      <dgm:spPr/>
      <dgm:t>
        <a:bodyPr/>
        <a:lstStyle/>
        <a:p>
          <a:endParaRPr lang="en-US"/>
        </a:p>
      </dgm:t>
    </dgm:pt>
    <dgm:pt modelId="{F6D1DCB7-1DAE-4AC0-BA39-A3888A78E94E}" type="sibTrans" cxnId="{67C53DAD-64A3-4920-BA5F-84EFCEDEFA8C}">
      <dgm:prSet/>
      <dgm:spPr/>
      <dgm:t>
        <a:bodyPr/>
        <a:lstStyle/>
        <a:p>
          <a:endParaRPr lang="en-US"/>
        </a:p>
      </dgm:t>
    </dgm:pt>
    <dgm:pt modelId="{63EB8C48-9665-49E6-B618-07FA64A6E265}">
      <dgm:prSet/>
      <dgm:spPr/>
      <dgm:t>
        <a:bodyPr/>
        <a:lstStyle/>
        <a:p>
          <a:r>
            <a:rPr lang="en-US" dirty="0" smtClean="0"/>
            <a:t>Finance</a:t>
          </a:r>
          <a:endParaRPr lang="en-US" dirty="0"/>
        </a:p>
      </dgm:t>
    </dgm:pt>
    <dgm:pt modelId="{484BDB8D-7EEB-4A16-AEC3-9E04720EF888}" type="parTrans" cxnId="{CD2437F3-3B3B-4AC8-ADB6-7B00A796C56E}">
      <dgm:prSet/>
      <dgm:spPr/>
      <dgm:t>
        <a:bodyPr/>
        <a:lstStyle/>
        <a:p>
          <a:endParaRPr lang="en-US"/>
        </a:p>
      </dgm:t>
    </dgm:pt>
    <dgm:pt modelId="{9C198767-09A7-4DD5-924C-D3539BC6F53C}" type="sibTrans" cxnId="{CD2437F3-3B3B-4AC8-ADB6-7B00A796C56E}">
      <dgm:prSet/>
      <dgm:spPr/>
      <dgm:t>
        <a:bodyPr/>
        <a:lstStyle/>
        <a:p>
          <a:endParaRPr lang="en-US"/>
        </a:p>
      </dgm:t>
    </dgm:pt>
    <dgm:pt modelId="{B5B9712A-DD17-402C-B439-0E25925B84DF}" type="pres">
      <dgm:prSet presAssocID="{E8BE46EB-C97A-466B-9942-62D94F187DDF}" presName="Name0" presStyleCnt="0">
        <dgm:presLayoutVars>
          <dgm:dir/>
          <dgm:resizeHandles/>
        </dgm:presLayoutVars>
      </dgm:prSet>
      <dgm:spPr/>
      <dgm:t>
        <a:bodyPr/>
        <a:lstStyle/>
        <a:p>
          <a:endParaRPr lang="en-US"/>
        </a:p>
      </dgm:t>
    </dgm:pt>
    <dgm:pt modelId="{50CAAFC9-FEE3-464E-A658-C484D73DE746}" type="pres">
      <dgm:prSet presAssocID="{ED82F890-841D-400C-8C80-045B8C22539A}" presName="compNode" presStyleCnt="0"/>
      <dgm:spPr/>
    </dgm:pt>
    <dgm:pt modelId="{33988155-F594-4EA5-9FC1-FE9A2379E423}" type="pres">
      <dgm:prSet presAssocID="{ED82F890-841D-400C-8C80-045B8C22539A}" presName="dummyConnPt" presStyleCnt="0"/>
      <dgm:spPr/>
    </dgm:pt>
    <dgm:pt modelId="{6B62C806-4A37-4C76-85AB-F142A1F6A868}" type="pres">
      <dgm:prSet presAssocID="{ED82F890-841D-400C-8C80-045B8C22539A}" presName="node" presStyleLbl="node1" presStyleIdx="0" presStyleCnt="36">
        <dgm:presLayoutVars>
          <dgm:bulletEnabled val="1"/>
        </dgm:presLayoutVars>
      </dgm:prSet>
      <dgm:spPr/>
      <dgm:t>
        <a:bodyPr/>
        <a:lstStyle/>
        <a:p>
          <a:endParaRPr lang="en-US"/>
        </a:p>
      </dgm:t>
    </dgm:pt>
    <dgm:pt modelId="{3F98EF04-1252-4AC2-9A50-186E7EA44DDF}" type="pres">
      <dgm:prSet presAssocID="{F4C956D1-585C-4059-A89B-CF84C1E1A132}" presName="sibTrans" presStyleLbl="bgSibTrans2D1" presStyleIdx="0" presStyleCnt="35"/>
      <dgm:spPr/>
      <dgm:t>
        <a:bodyPr/>
        <a:lstStyle/>
        <a:p>
          <a:endParaRPr lang="en-US"/>
        </a:p>
      </dgm:t>
    </dgm:pt>
    <dgm:pt modelId="{A8DE140C-F60E-4757-BCAB-92D474865547}" type="pres">
      <dgm:prSet presAssocID="{EE96CD55-4C24-434A-8FD2-6DA03B09B1E8}" presName="compNode" presStyleCnt="0"/>
      <dgm:spPr/>
    </dgm:pt>
    <dgm:pt modelId="{268ABD88-278D-410C-AF29-5178C665917C}" type="pres">
      <dgm:prSet presAssocID="{EE96CD55-4C24-434A-8FD2-6DA03B09B1E8}" presName="dummyConnPt" presStyleCnt="0"/>
      <dgm:spPr/>
    </dgm:pt>
    <dgm:pt modelId="{B2B99574-4084-4E3F-8E8A-7BD7B1D0C30C}" type="pres">
      <dgm:prSet presAssocID="{EE96CD55-4C24-434A-8FD2-6DA03B09B1E8}" presName="node" presStyleLbl="node1" presStyleIdx="1" presStyleCnt="36">
        <dgm:presLayoutVars>
          <dgm:bulletEnabled val="1"/>
        </dgm:presLayoutVars>
      </dgm:prSet>
      <dgm:spPr/>
      <dgm:t>
        <a:bodyPr/>
        <a:lstStyle/>
        <a:p>
          <a:endParaRPr lang="en-US"/>
        </a:p>
      </dgm:t>
    </dgm:pt>
    <dgm:pt modelId="{C8726642-8885-46C4-BCBD-0BC60C0C283A}" type="pres">
      <dgm:prSet presAssocID="{409FE9EB-66DD-4EA4-9AF9-DB976F2B2B94}" presName="sibTrans" presStyleLbl="bgSibTrans2D1" presStyleIdx="1" presStyleCnt="35"/>
      <dgm:spPr/>
      <dgm:t>
        <a:bodyPr/>
        <a:lstStyle/>
        <a:p>
          <a:endParaRPr lang="en-US"/>
        </a:p>
      </dgm:t>
    </dgm:pt>
    <dgm:pt modelId="{65A27FAC-0A57-4865-B1B2-D259E792C963}" type="pres">
      <dgm:prSet presAssocID="{F90B7803-59D3-480B-88A7-EC9F159CE4DA}" presName="compNode" presStyleCnt="0"/>
      <dgm:spPr/>
    </dgm:pt>
    <dgm:pt modelId="{0E51330F-D9AC-478B-A849-E0B82ABF1BE8}" type="pres">
      <dgm:prSet presAssocID="{F90B7803-59D3-480B-88A7-EC9F159CE4DA}" presName="dummyConnPt" presStyleCnt="0"/>
      <dgm:spPr/>
    </dgm:pt>
    <dgm:pt modelId="{D6C14164-43D0-4496-8C90-62BAC2B62C64}" type="pres">
      <dgm:prSet presAssocID="{F90B7803-59D3-480B-88A7-EC9F159CE4DA}" presName="node" presStyleLbl="node1" presStyleIdx="2" presStyleCnt="36">
        <dgm:presLayoutVars>
          <dgm:bulletEnabled val="1"/>
        </dgm:presLayoutVars>
      </dgm:prSet>
      <dgm:spPr/>
      <dgm:t>
        <a:bodyPr/>
        <a:lstStyle/>
        <a:p>
          <a:endParaRPr lang="en-US"/>
        </a:p>
      </dgm:t>
    </dgm:pt>
    <dgm:pt modelId="{A1082291-B0C0-4751-82CF-E67248352C98}" type="pres">
      <dgm:prSet presAssocID="{FA62DBDA-94EF-410B-8427-D900EE0E88B0}" presName="sibTrans" presStyleLbl="bgSibTrans2D1" presStyleIdx="2" presStyleCnt="35"/>
      <dgm:spPr/>
      <dgm:t>
        <a:bodyPr/>
        <a:lstStyle/>
        <a:p>
          <a:endParaRPr lang="en-US"/>
        </a:p>
      </dgm:t>
    </dgm:pt>
    <dgm:pt modelId="{E2DA3AF2-86BE-4801-8463-8CBC061D9D0C}" type="pres">
      <dgm:prSet presAssocID="{5E316C19-047C-425D-8049-8051C7473461}" presName="compNode" presStyleCnt="0"/>
      <dgm:spPr/>
    </dgm:pt>
    <dgm:pt modelId="{D9C91A06-B739-4DC4-B302-D49870A222BC}" type="pres">
      <dgm:prSet presAssocID="{5E316C19-047C-425D-8049-8051C7473461}" presName="dummyConnPt" presStyleCnt="0"/>
      <dgm:spPr/>
    </dgm:pt>
    <dgm:pt modelId="{E641080E-8162-478E-987A-49B92483B558}" type="pres">
      <dgm:prSet presAssocID="{5E316C19-047C-425D-8049-8051C7473461}" presName="node" presStyleLbl="node1" presStyleIdx="3" presStyleCnt="36">
        <dgm:presLayoutVars>
          <dgm:bulletEnabled val="1"/>
        </dgm:presLayoutVars>
      </dgm:prSet>
      <dgm:spPr/>
      <dgm:t>
        <a:bodyPr/>
        <a:lstStyle/>
        <a:p>
          <a:endParaRPr lang="en-US"/>
        </a:p>
      </dgm:t>
    </dgm:pt>
    <dgm:pt modelId="{491C03FB-1DCE-46D5-B724-815525F9B547}" type="pres">
      <dgm:prSet presAssocID="{F145BD60-2099-4B22-BF04-D7BEA16500F4}" presName="sibTrans" presStyleLbl="bgSibTrans2D1" presStyleIdx="3" presStyleCnt="35"/>
      <dgm:spPr/>
      <dgm:t>
        <a:bodyPr/>
        <a:lstStyle/>
        <a:p>
          <a:endParaRPr lang="en-US"/>
        </a:p>
      </dgm:t>
    </dgm:pt>
    <dgm:pt modelId="{957B6400-1139-44E3-B0EB-EA11455D13CA}" type="pres">
      <dgm:prSet presAssocID="{C53763DD-9285-4BC1-B67E-99EDE0C0BCC8}" presName="compNode" presStyleCnt="0"/>
      <dgm:spPr/>
    </dgm:pt>
    <dgm:pt modelId="{39F00427-064F-497A-A6A2-EC7EE91C245B}" type="pres">
      <dgm:prSet presAssocID="{C53763DD-9285-4BC1-B67E-99EDE0C0BCC8}" presName="dummyConnPt" presStyleCnt="0"/>
      <dgm:spPr/>
    </dgm:pt>
    <dgm:pt modelId="{C5AA8508-1A8E-48A2-B8CE-A2982074869C}" type="pres">
      <dgm:prSet presAssocID="{C53763DD-9285-4BC1-B67E-99EDE0C0BCC8}" presName="node" presStyleLbl="node1" presStyleIdx="4" presStyleCnt="36">
        <dgm:presLayoutVars>
          <dgm:bulletEnabled val="1"/>
        </dgm:presLayoutVars>
      </dgm:prSet>
      <dgm:spPr/>
      <dgm:t>
        <a:bodyPr/>
        <a:lstStyle/>
        <a:p>
          <a:endParaRPr lang="en-US"/>
        </a:p>
      </dgm:t>
    </dgm:pt>
    <dgm:pt modelId="{3C358350-BD5A-4490-814C-94DEF3CA8986}" type="pres">
      <dgm:prSet presAssocID="{AFDB9634-6B8A-4F4A-B827-8816A87E6735}" presName="sibTrans" presStyleLbl="bgSibTrans2D1" presStyleIdx="4" presStyleCnt="35"/>
      <dgm:spPr/>
      <dgm:t>
        <a:bodyPr/>
        <a:lstStyle/>
        <a:p>
          <a:endParaRPr lang="en-US"/>
        </a:p>
      </dgm:t>
    </dgm:pt>
    <dgm:pt modelId="{BF0CB9C8-79D7-42DF-BCDC-45BA95044E67}" type="pres">
      <dgm:prSet presAssocID="{32975DD2-16FE-4970-82E1-82C5905A3B7F}" presName="compNode" presStyleCnt="0"/>
      <dgm:spPr/>
    </dgm:pt>
    <dgm:pt modelId="{C50A854A-1D9E-4BC4-80AF-A5FFE74F31F8}" type="pres">
      <dgm:prSet presAssocID="{32975DD2-16FE-4970-82E1-82C5905A3B7F}" presName="dummyConnPt" presStyleCnt="0"/>
      <dgm:spPr/>
    </dgm:pt>
    <dgm:pt modelId="{7CDF3BEC-F43A-4EBF-AD6B-2D44DB6DCE1C}" type="pres">
      <dgm:prSet presAssocID="{32975DD2-16FE-4970-82E1-82C5905A3B7F}" presName="node" presStyleLbl="node1" presStyleIdx="5" presStyleCnt="36">
        <dgm:presLayoutVars>
          <dgm:bulletEnabled val="1"/>
        </dgm:presLayoutVars>
      </dgm:prSet>
      <dgm:spPr/>
      <dgm:t>
        <a:bodyPr/>
        <a:lstStyle/>
        <a:p>
          <a:endParaRPr lang="en-US"/>
        </a:p>
      </dgm:t>
    </dgm:pt>
    <dgm:pt modelId="{59CD1412-D43C-4007-A77C-A9D982BF5339}" type="pres">
      <dgm:prSet presAssocID="{0CEF7C54-3AE1-4481-B22B-B02E4F628574}" presName="sibTrans" presStyleLbl="bgSibTrans2D1" presStyleIdx="5" presStyleCnt="35"/>
      <dgm:spPr/>
      <dgm:t>
        <a:bodyPr/>
        <a:lstStyle/>
        <a:p>
          <a:endParaRPr lang="en-US"/>
        </a:p>
      </dgm:t>
    </dgm:pt>
    <dgm:pt modelId="{66BDE0A3-65B1-4BF0-9152-6BC1E18D5D22}" type="pres">
      <dgm:prSet presAssocID="{0CB5918C-9674-44E6-B07A-4715A94F9BCD}" presName="compNode" presStyleCnt="0"/>
      <dgm:spPr/>
    </dgm:pt>
    <dgm:pt modelId="{20DFA4E5-FBD9-4864-9AF5-2770E5F992AC}" type="pres">
      <dgm:prSet presAssocID="{0CB5918C-9674-44E6-B07A-4715A94F9BCD}" presName="dummyConnPt" presStyleCnt="0"/>
      <dgm:spPr/>
    </dgm:pt>
    <dgm:pt modelId="{DE1E8E11-5DBD-4D6B-883E-CE850DE8111E}" type="pres">
      <dgm:prSet presAssocID="{0CB5918C-9674-44E6-B07A-4715A94F9BCD}" presName="node" presStyleLbl="node1" presStyleIdx="6" presStyleCnt="36">
        <dgm:presLayoutVars>
          <dgm:bulletEnabled val="1"/>
        </dgm:presLayoutVars>
      </dgm:prSet>
      <dgm:spPr/>
      <dgm:t>
        <a:bodyPr/>
        <a:lstStyle/>
        <a:p>
          <a:endParaRPr lang="en-US"/>
        </a:p>
      </dgm:t>
    </dgm:pt>
    <dgm:pt modelId="{FFA7A6EB-3939-4C4A-9EDD-91911CA92C16}" type="pres">
      <dgm:prSet presAssocID="{8B674A8E-1D5A-42AE-BCF4-0817743EC3DB}" presName="sibTrans" presStyleLbl="bgSibTrans2D1" presStyleIdx="6" presStyleCnt="35"/>
      <dgm:spPr/>
      <dgm:t>
        <a:bodyPr/>
        <a:lstStyle/>
        <a:p>
          <a:endParaRPr lang="en-US"/>
        </a:p>
      </dgm:t>
    </dgm:pt>
    <dgm:pt modelId="{E23CC110-073B-4B3F-A02B-8ABCE5CEBED3}" type="pres">
      <dgm:prSet presAssocID="{36B1D3A0-BA5F-45B4-9EB7-3E0F93F35B65}" presName="compNode" presStyleCnt="0"/>
      <dgm:spPr/>
    </dgm:pt>
    <dgm:pt modelId="{76BC3742-9E5E-434C-AB4F-9C486EDB2A79}" type="pres">
      <dgm:prSet presAssocID="{36B1D3A0-BA5F-45B4-9EB7-3E0F93F35B65}" presName="dummyConnPt" presStyleCnt="0"/>
      <dgm:spPr/>
    </dgm:pt>
    <dgm:pt modelId="{A2257E8F-0652-4CDB-BDEF-F06FAEA21A89}" type="pres">
      <dgm:prSet presAssocID="{36B1D3A0-BA5F-45B4-9EB7-3E0F93F35B65}" presName="node" presStyleLbl="node1" presStyleIdx="7" presStyleCnt="36">
        <dgm:presLayoutVars>
          <dgm:bulletEnabled val="1"/>
        </dgm:presLayoutVars>
      </dgm:prSet>
      <dgm:spPr/>
      <dgm:t>
        <a:bodyPr/>
        <a:lstStyle/>
        <a:p>
          <a:endParaRPr lang="en-US"/>
        </a:p>
      </dgm:t>
    </dgm:pt>
    <dgm:pt modelId="{0D3B04BC-C916-49C7-A798-49CBE9A283C5}" type="pres">
      <dgm:prSet presAssocID="{7C96F2B3-9F25-4AF1-BD42-D9CDEB96F2D1}" presName="sibTrans" presStyleLbl="bgSibTrans2D1" presStyleIdx="7" presStyleCnt="35"/>
      <dgm:spPr/>
      <dgm:t>
        <a:bodyPr/>
        <a:lstStyle/>
        <a:p>
          <a:endParaRPr lang="en-US"/>
        </a:p>
      </dgm:t>
    </dgm:pt>
    <dgm:pt modelId="{86030BF2-4D82-4370-AEC1-CBEAD7363ECD}" type="pres">
      <dgm:prSet presAssocID="{CF8F73B7-6436-4F86-AFF1-382D02A52685}" presName="compNode" presStyleCnt="0"/>
      <dgm:spPr/>
    </dgm:pt>
    <dgm:pt modelId="{EA6F387B-D601-4302-B580-F704B9D6F584}" type="pres">
      <dgm:prSet presAssocID="{CF8F73B7-6436-4F86-AFF1-382D02A52685}" presName="dummyConnPt" presStyleCnt="0"/>
      <dgm:spPr/>
    </dgm:pt>
    <dgm:pt modelId="{8E7B1A00-73A6-44DE-A3C0-60B02928F3B4}" type="pres">
      <dgm:prSet presAssocID="{CF8F73B7-6436-4F86-AFF1-382D02A52685}" presName="node" presStyleLbl="node1" presStyleIdx="8" presStyleCnt="36">
        <dgm:presLayoutVars>
          <dgm:bulletEnabled val="1"/>
        </dgm:presLayoutVars>
      </dgm:prSet>
      <dgm:spPr/>
      <dgm:t>
        <a:bodyPr/>
        <a:lstStyle/>
        <a:p>
          <a:endParaRPr lang="en-US"/>
        </a:p>
      </dgm:t>
    </dgm:pt>
    <dgm:pt modelId="{45C7C73C-E859-49EF-BD71-4F07DBA048A7}" type="pres">
      <dgm:prSet presAssocID="{A78D3178-5758-4C70-9EB1-3C0A4950334A}" presName="sibTrans" presStyleLbl="bgSibTrans2D1" presStyleIdx="8" presStyleCnt="35"/>
      <dgm:spPr/>
      <dgm:t>
        <a:bodyPr/>
        <a:lstStyle/>
        <a:p>
          <a:endParaRPr lang="en-US"/>
        </a:p>
      </dgm:t>
    </dgm:pt>
    <dgm:pt modelId="{5B71717D-1C05-4265-B0EC-DC4C3A8940BC}" type="pres">
      <dgm:prSet presAssocID="{FD262AC3-C84E-437B-B53C-8288ED6DD515}" presName="compNode" presStyleCnt="0"/>
      <dgm:spPr/>
    </dgm:pt>
    <dgm:pt modelId="{F4B4B0C1-C3C9-4C67-93B6-CC1448D56FAD}" type="pres">
      <dgm:prSet presAssocID="{FD262AC3-C84E-437B-B53C-8288ED6DD515}" presName="dummyConnPt" presStyleCnt="0"/>
      <dgm:spPr/>
    </dgm:pt>
    <dgm:pt modelId="{B9F3E60F-4E0A-4677-8A7A-AA7158308B71}" type="pres">
      <dgm:prSet presAssocID="{FD262AC3-C84E-437B-B53C-8288ED6DD515}" presName="node" presStyleLbl="node1" presStyleIdx="9" presStyleCnt="36">
        <dgm:presLayoutVars>
          <dgm:bulletEnabled val="1"/>
        </dgm:presLayoutVars>
      </dgm:prSet>
      <dgm:spPr/>
      <dgm:t>
        <a:bodyPr/>
        <a:lstStyle/>
        <a:p>
          <a:endParaRPr lang="en-US"/>
        </a:p>
      </dgm:t>
    </dgm:pt>
    <dgm:pt modelId="{E120C49A-D65A-4FD4-B57C-65830B713DBF}" type="pres">
      <dgm:prSet presAssocID="{00994B03-1270-45CB-B752-E4ABEE5F0B18}" presName="sibTrans" presStyleLbl="bgSibTrans2D1" presStyleIdx="9" presStyleCnt="35"/>
      <dgm:spPr/>
      <dgm:t>
        <a:bodyPr/>
        <a:lstStyle/>
        <a:p>
          <a:endParaRPr lang="en-US"/>
        </a:p>
      </dgm:t>
    </dgm:pt>
    <dgm:pt modelId="{F3B7B7CA-A69E-4956-A5E2-6F38C8A43F02}" type="pres">
      <dgm:prSet presAssocID="{A2FAD28D-7052-495D-B6D9-FD5373BAE008}" presName="compNode" presStyleCnt="0"/>
      <dgm:spPr/>
    </dgm:pt>
    <dgm:pt modelId="{2C31235A-6704-41D1-858E-1F2E185FF06F}" type="pres">
      <dgm:prSet presAssocID="{A2FAD28D-7052-495D-B6D9-FD5373BAE008}" presName="dummyConnPt" presStyleCnt="0"/>
      <dgm:spPr/>
    </dgm:pt>
    <dgm:pt modelId="{48892452-B6EB-4ADB-AEC9-ABE15FBAB439}" type="pres">
      <dgm:prSet presAssocID="{A2FAD28D-7052-495D-B6D9-FD5373BAE008}" presName="node" presStyleLbl="node1" presStyleIdx="10" presStyleCnt="36">
        <dgm:presLayoutVars>
          <dgm:bulletEnabled val="1"/>
        </dgm:presLayoutVars>
      </dgm:prSet>
      <dgm:spPr/>
      <dgm:t>
        <a:bodyPr/>
        <a:lstStyle/>
        <a:p>
          <a:endParaRPr lang="en-US"/>
        </a:p>
      </dgm:t>
    </dgm:pt>
    <dgm:pt modelId="{58CE88D2-B757-4BB6-BCB3-DB49036A9915}" type="pres">
      <dgm:prSet presAssocID="{50C78FD8-13CF-456D-99D0-D77D3D360FA6}" presName="sibTrans" presStyleLbl="bgSibTrans2D1" presStyleIdx="10" presStyleCnt="35"/>
      <dgm:spPr/>
      <dgm:t>
        <a:bodyPr/>
        <a:lstStyle/>
        <a:p>
          <a:endParaRPr lang="en-US"/>
        </a:p>
      </dgm:t>
    </dgm:pt>
    <dgm:pt modelId="{C4E91A3A-F767-43B9-99E8-D29BCB5C8624}" type="pres">
      <dgm:prSet presAssocID="{A800B8DF-B8F1-44B2-84D4-3CB4B51B4C09}" presName="compNode" presStyleCnt="0"/>
      <dgm:spPr/>
    </dgm:pt>
    <dgm:pt modelId="{D5232E26-3E60-4B06-849A-799E6538AEE8}" type="pres">
      <dgm:prSet presAssocID="{A800B8DF-B8F1-44B2-84D4-3CB4B51B4C09}" presName="dummyConnPt" presStyleCnt="0"/>
      <dgm:spPr/>
    </dgm:pt>
    <dgm:pt modelId="{89768AF4-DE54-4728-8CBB-22805E6D17CB}" type="pres">
      <dgm:prSet presAssocID="{A800B8DF-B8F1-44B2-84D4-3CB4B51B4C09}" presName="node" presStyleLbl="node1" presStyleIdx="11" presStyleCnt="36">
        <dgm:presLayoutVars>
          <dgm:bulletEnabled val="1"/>
        </dgm:presLayoutVars>
      </dgm:prSet>
      <dgm:spPr/>
      <dgm:t>
        <a:bodyPr/>
        <a:lstStyle/>
        <a:p>
          <a:endParaRPr lang="en-US"/>
        </a:p>
      </dgm:t>
    </dgm:pt>
    <dgm:pt modelId="{8D4FA764-4C14-4556-AAB2-CF821FF7DA44}" type="pres">
      <dgm:prSet presAssocID="{FB7D22B6-CAE3-4653-9EDB-BB95E4458BFD}" presName="sibTrans" presStyleLbl="bgSibTrans2D1" presStyleIdx="11" presStyleCnt="35"/>
      <dgm:spPr/>
      <dgm:t>
        <a:bodyPr/>
        <a:lstStyle/>
        <a:p>
          <a:endParaRPr lang="en-US"/>
        </a:p>
      </dgm:t>
    </dgm:pt>
    <dgm:pt modelId="{BA244DCD-D4D6-48A4-8D54-D7CAC8AD093D}" type="pres">
      <dgm:prSet presAssocID="{A4296B94-E0EF-4997-96C3-63E4C49F51F3}" presName="compNode" presStyleCnt="0"/>
      <dgm:spPr/>
    </dgm:pt>
    <dgm:pt modelId="{99469C1E-1BF2-44DD-9339-92B454F2D969}" type="pres">
      <dgm:prSet presAssocID="{A4296B94-E0EF-4997-96C3-63E4C49F51F3}" presName="dummyConnPt" presStyleCnt="0"/>
      <dgm:spPr/>
    </dgm:pt>
    <dgm:pt modelId="{ED31DDD4-EDA8-498F-94CB-E3F0F469B134}" type="pres">
      <dgm:prSet presAssocID="{A4296B94-E0EF-4997-96C3-63E4C49F51F3}" presName="node" presStyleLbl="node1" presStyleIdx="12" presStyleCnt="36">
        <dgm:presLayoutVars>
          <dgm:bulletEnabled val="1"/>
        </dgm:presLayoutVars>
      </dgm:prSet>
      <dgm:spPr/>
      <dgm:t>
        <a:bodyPr/>
        <a:lstStyle/>
        <a:p>
          <a:endParaRPr lang="en-US"/>
        </a:p>
      </dgm:t>
    </dgm:pt>
    <dgm:pt modelId="{9154495D-D2C0-47DC-9E8E-82770E5735E6}" type="pres">
      <dgm:prSet presAssocID="{E37A2B9E-87D9-4756-8AF9-61EB3AF7339D}" presName="sibTrans" presStyleLbl="bgSibTrans2D1" presStyleIdx="12" presStyleCnt="35"/>
      <dgm:spPr/>
      <dgm:t>
        <a:bodyPr/>
        <a:lstStyle/>
        <a:p>
          <a:endParaRPr lang="en-US"/>
        </a:p>
      </dgm:t>
    </dgm:pt>
    <dgm:pt modelId="{2EB7C236-8F47-494D-86E1-50960DAF0E7F}" type="pres">
      <dgm:prSet presAssocID="{0C47CCE2-ACCE-40DB-BF1B-71FB6448D02B}" presName="compNode" presStyleCnt="0"/>
      <dgm:spPr/>
    </dgm:pt>
    <dgm:pt modelId="{FF4F071F-A430-409B-942B-9BFDB53CAB21}" type="pres">
      <dgm:prSet presAssocID="{0C47CCE2-ACCE-40DB-BF1B-71FB6448D02B}" presName="dummyConnPt" presStyleCnt="0"/>
      <dgm:spPr/>
    </dgm:pt>
    <dgm:pt modelId="{EA4DC722-4EFB-42FF-AF51-1E29C54BCAB7}" type="pres">
      <dgm:prSet presAssocID="{0C47CCE2-ACCE-40DB-BF1B-71FB6448D02B}" presName="node" presStyleLbl="node1" presStyleIdx="13" presStyleCnt="36">
        <dgm:presLayoutVars>
          <dgm:bulletEnabled val="1"/>
        </dgm:presLayoutVars>
      </dgm:prSet>
      <dgm:spPr/>
      <dgm:t>
        <a:bodyPr/>
        <a:lstStyle/>
        <a:p>
          <a:endParaRPr lang="en-US"/>
        </a:p>
      </dgm:t>
    </dgm:pt>
    <dgm:pt modelId="{0F123FA2-0CE9-45D8-A8EB-E610D4DC2117}" type="pres">
      <dgm:prSet presAssocID="{A9253089-B9D7-4F34-87D9-731CA8AA55F1}" presName="sibTrans" presStyleLbl="bgSibTrans2D1" presStyleIdx="13" presStyleCnt="35"/>
      <dgm:spPr/>
      <dgm:t>
        <a:bodyPr/>
        <a:lstStyle/>
        <a:p>
          <a:endParaRPr lang="en-US"/>
        </a:p>
      </dgm:t>
    </dgm:pt>
    <dgm:pt modelId="{85ECE72C-3E59-4012-AAAB-89D9A4CFA5A7}" type="pres">
      <dgm:prSet presAssocID="{4AFC3416-870F-4BFA-80C8-394BA85535CA}" presName="compNode" presStyleCnt="0"/>
      <dgm:spPr/>
    </dgm:pt>
    <dgm:pt modelId="{36113BFD-84E1-471A-8A1F-0BC66D43E1F4}" type="pres">
      <dgm:prSet presAssocID="{4AFC3416-870F-4BFA-80C8-394BA85535CA}" presName="dummyConnPt" presStyleCnt="0"/>
      <dgm:spPr/>
    </dgm:pt>
    <dgm:pt modelId="{7046DA39-A7BC-42FB-BD7D-FD5830AB595C}" type="pres">
      <dgm:prSet presAssocID="{4AFC3416-870F-4BFA-80C8-394BA85535CA}" presName="node" presStyleLbl="node1" presStyleIdx="14" presStyleCnt="36">
        <dgm:presLayoutVars>
          <dgm:bulletEnabled val="1"/>
        </dgm:presLayoutVars>
      </dgm:prSet>
      <dgm:spPr/>
      <dgm:t>
        <a:bodyPr/>
        <a:lstStyle/>
        <a:p>
          <a:endParaRPr lang="en-US"/>
        </a:p>
      </dgm:t>
    </dgm:pt>
    <dgm:pt modelId="{87AAA35A-E83E-4217-B9AA-44D6931F7912}" type="pres">
      <dgm:prSet presAssocID="{9995FC64-5887-4959-96BD-ECF24470F347}" presName="sibTrans" presStyleLbl="bgSibTrans2D1" presStyleIdx="14" presStyleCnt="35"/>
      <dgm:spPr/>
      <dgm:t>
        <a:bodyPr/>
        <a:lstStyle/>
        <a:p>
          <a:endParaRPr lang="en-US"/>
        </a:p>
      </dgm:t>
    </dgm:pt>
    <dgm:pt modelId="{0B763EEC-CE5F-49A0-89D2-808CDDB8289D}" type="pres">
      <dgm:prSet presAssocID="{A18E1F8A-14FE-4727-AF10-9CEBE898EBE8}" presName="compNode" presStyleCnt="0"/>
      <dgm:spPr/>
    </dgm:pt>
    <dgm:pt modelId="{CA96C83E-7373-418D-B60F-03F5EC5929FE}" type="pres">
      <dgm:prSet presAssocID="{A18E1F8A-14FE-4727-AF10-9CEBE898EBE8}" presName="dummyConnPt" presStyleCnt="0"/>
      <dgm:spPr/>
    </dgm:pt>
    <dgm:pt modelId="{1FB6392D-6B53-4147-A6C8-77D493B75DEE}" type="pres">
      <dgm:prSet presAssocID="{A18E1F8A-14FE-4727-AF10-9CEBE898EBE8}" presName="node" presStyleLbl="node1" presStyleIdx="15" presStyleCnt="36">
        <dgm:presLayoutVars>
          <dgm:bulletEnabled val="1"/>
        </dgm:presLayoutVars>
      </dgm:prSet>
      <dgm:spPr/>
      <dgm:t>
        <a:bodyPr/>
        <a:lstStyle/>
        <a:p>
          <a:endParaRPr lang="en-US"/>
        </a:p>
      </dgm:t>
    </dgm:pt>
    <dgm:pt modelId="{C3EBAC45-27BD-4B98-913A-598CE99398F9}" type="pres">
      <dgm:prSet presAssocID="{C78F5687-B970-438D-A221-5243E4EB8016}" presName="sibTrans" presStyleLbl="bgSibTrans2D1" presStyleIdx="15" presStyleCnt="35"/>
      <dgm:spPr/>
      <dgm:t>
        <a:bodyPr/>
        <a:lstStyle/>
        <a:p>
          <a:endParaRPr lang="en-US"/>
        </a:p>
      </dgm:t>
    </dgm:pt>
    <dgm:pt modelId="{216C4414-F5EF-4258-9432-BC214FDA96E1}" type="pres">
      <dgm:prSet presAssocID="{D5541DFC-2C99-4B09-8BB3-2FDC900090D1}" presName="compNode" presStyleCnt="0"/>
      <dgm:spPr/>
    </dgm:pt>
    <dgm:pt modelId="{34E09464-336F-427E-9A89-1C9C37876979}" type="pres">
      <dgm:prSet presAssocID="{D5541DFC-2C99-4B09-8BB3-2FDC900090D1}" presName="dummyConnPt" presStyleCnt="0"/>
      <dgm:spPr/>
    </dgm:pt>
    <dgm:pt modelId="{A35127FB-A9FF-4756-A9A6-410AF2115E8C}" type="pres">
      <dgm:prSet presAssocID="{D5541DFC-2C99-4B09-8BB3-2FDC900090D1}" presName="node" presStyleLbl="node1" presStyleIdx="16" presStyleCnt="36">
        <dgm:presLayoutVars>
          <dgm:bulletEnabled val="1"/>
        </dgm:presLayoutVars>
      </dgm:prSet>
      <dgm:spPr/>
      <dgm:t>
        <a:bodyPr/>
        <a:lstStyle/>
        <a:p>
          <a:endParaRPr lang="en-US"/>
        </a:p>
      </dgm:t>
    </dgm:pt>
    <dgm:pt modelId="{CC57888D-5D0C-42F6-AE28-2CBB7DDFB0A3}" type="pres">
      <dgm:prSet presAssocID="{483A49B5-D85C-4DE5-80EC-6B4E5F242FF3}" presName="sibTrans" presStyleLbl="bgSibTrans2D1" presStyleIdx="16" presStyleCnt="35"/>
      <dgm:spPr/>
      <dgm:t>
        <a:bodyPr/>
        <a:lstStyle/>
        <a:p>
          <a:endParaRPr lang="en-US"/>
        </a:p>
      </dgm:t>
    </dgm:pt>
    <dgm:pt modelId="{148DFDB3-F760-40F9-93C9-2B2782BCCB59}" type="pres">
      <dgm:prSet presAssocID="{22847E95-74CA-47C7-95C4-5F3BAA7B96E4}" presName="compNode" presStyleCnt="0"/>
      <dgm:spPr/>
    </dgm:pt>
    <dgm:pt modelId="{52D7C83F-238A-4896-AAA1-E4EC51A95706}" type="pres">
      <dgm:prSet presAssocID="{22847E95-74CA-47C7-95C4-5F3BAA7B96E4}" presName="dummyConnPt" presStyleCnt="0"/>
      <dgm:spPr/>
    </dgm:pt>
    <dgm:pt modelId="{39BA0AAB-AEA6-4B69-BB2D-9CB5BAA40311}" type="pres">
      <dgm:prSet presAssocID="{22847E95-74CA-47C7-95C4-5F3BAA7B96E4}" presName="node" presStyleLbl="node1" presStyleIdx="17" presStyleCnt="36">
        <dgm:presLayoutVars>
          <dgm:bulletEnabled val="1"/>
        </dgm:presLayoutVars>
      </dgm:prSet>
      <dgm:spPr/>
      <dgm:t>
        <a:bodyPr/>
        <a:lstStyle/>
        <a:p>
          <a:endParaRPr lang="en-US"/>
        </a:p>
      </dgm:t>
    </dgm:pt>
    <dgm:pt modelId="{DBEEB6B6-EF72-4D6A-A1FA-AAF22DE2BB78}" type="pres">
      <dgm:prSet presAssocID="{507F3C99-8D64-4BBC-B4E3-3749E0C1EA44}" presName="sibTrans" presStyleLbl="bgSibTrans2D1" presStyleIdx="17" presStyleCnt="35"/>
      <dgm:spPr/>
      <dgm:t>
        <a:bodyPr/>
        <a:lstStyle/>
        <a:p>
          <a:endParaRPr lang="en-US"/>
        </a:p>
      </dgm:t>
    </dgm:pt>
    <dgm:pt modelId="{9947AAEE-BB65-4AC3-934E-FE40DA9CC2A2}" type="pres">
      <dgm:prSet presAssocID="{E65F0ADA-3DB4-4E46-B1F7-D900F1E39733}" presName="compNode" presStyleCnt="0"/>
      <dgm:spPr/>
    </dgm:pt>
    <dgm:pt modelId="{0CDFABEC-A747-42EF-AA25-C0F35E9C422E}" type="pres">
      <dgm:prSet presAssocID="{E65F0ADA-3DB4-4E46-B1F7-D900F1E39733}" presName="dummyConnPt" presStyleCnt="0"/>
      <dgm:spPr/>
    </dgm:pt>
    <dgm:pt modelId="{452380ED-FA07-4B15-8073-49A7A846782F}" type="pres">
      <dgm:prSet presAssocID="{E65F0ADA-3DB4-4E46-B1F7-D900F1E39733}" presName="node" presStyleLbl="node1" presStyleIdx="18" presStyleCnt="36">
        <dgm:presLayoutVars>
          <dgm:bulletEnabled val="1"/>
        </dgm:presLayoutVars>
      </dgm:prSet>
      <dgm:spPr/>
      <dgm:t>
        <a:bodyPr/>
        <a:lstStyle/>
        <a:p>
          <a:endParaRPr lang="en-US"/>
        </a:p>
      </dgm:t>
    </dgm:pt>
    <dgm:pt modelId="{E871424E-7F50-4780-A748-947DD11171E1}" type="pres">
      <dgm:prSet presAssocID="{84281F89-59C2-486D-86CA-858A1B38FF92}" presName="sibTrans" presStyleLbl="bgSibTrans2D1" presStyleIdx="18" presStyleCnt="35"/>
      <dgm:spPr/>
      <dgm:t>
        <a:bodyPr/>
        <a:lstStyle/>
        <a:p>
          <a:endParaRPr lang="en-US"/>
        </a:p>
      </dgm:t>
    </dgm:pt>
    <dgm:pt modelId="{C5D4C290-B108-4D75-8253-E680DBBC3641}" type="pres">
      <dgm:prSet presAssocID="{AEB588E8-BA46-4406-89CA-6E78B188AE7B}" presName="compNode" presStyleCnt="0"/>
      <dgm:spPr/>
    </dgm:pt>
    <dgm:pt modelId="{D4ED98F6-D2CB-4B7C-BD69-46A009E67056}" type="pres">
      <dgm:prSet presAssocID="{AEB588E8-BA46-4406-89CA-6E78B188AE7B}" presName="dummyConnPt" presStyleCnt="0"/>
      <dgm:spPr/>
    </dgm:pt>
    <dgm:pt modelId="{E5F3BF93-6225-4731-B28D-E8CB0E10441E}" type="pres">
      <dgm:prSet presAssocID="{AEB588E8-BA46-4406-89CA-6E78B188AE7B}" presName="node" presStyleLbl="node1" presStyleIdx="19" presStyleCnt="36">
        <dgm:presLayoutVars>
          <dgm:bulletEnabled val="1"/>
        </dgm:presLayoutVars>
      </dgm:prSet>
      <dgm:spPr/>
      <dgm:t>
        <a:bodyPr/>
        <a:lstStyle/>
        <a:p>
          <a:endParaRPr lang="en-US"/>
        </a:p>
      </dgm:t>
    </dgm:pt>
    <dgm:pt modelId="{F40193C7-A39C-4126-B7E1-E950D0799722}" type="pres">
      <dgm:prSet presAssocID="{95B06FF8-47D1-4AD3-9BA3-2A4DF5AE5433}" presName="sibTrans" presStyleLbl="bgSibTrans2D1" presStyleIdx="19" presStyleCnt="35"/>
      <dgm:spPr/>
      <dgm:t>
        <a:bodyPr/>
        <a:lstStyle/>
        <a:p>
          <a:endParaRPr lang="en-US"/>
        </a:p>
      </dgm:t>
    </dgm:pt>
    <dgm:pt modelId="{09A1EB79-ECBE-4FBC-8F3A-C1CB1C0D14D1}" type="pres">
      <dgm:prSet presAssocID="{E81869CC-1C17-41EA-AB30-0D354BDB2FC0}" presName="compNode" presStyleCnt="0"/>
      <dgm:spPr/>
    </dgm:pt>
    <dgm:pt modelId="{841F94A1-CC19-4FAC-A97C-C7F4C88FC3F7}" type="pres">
      <dgm:prSet presAssocID="{E81869CC-1C17-41EA-AB30-0D354BDB2FC0}" presName="dummyConnPt" presStyleCnt="0"/>
      <dgm:spPr/>
    </dgm:pt>
    <dgm:pt modelId="{EB2CD458-F331-42FF-86AF-D5A43998378C}" type="pres">
      <dgm:prSet presAssocID="{E81869CC-1C17-41EA-AB30-0D354BDB2FC0}" presName="node" presStyleLbl="node1" presStyleIdx="20" presStyleCnt="36">
        <dgm:presLayoutVars>
          <dgm:bulletEnabled val="1"/>
        </dgm:presLayoutVars>
      </dgm:prSet>
      <dgm:spPr/>
      <dgm:t>
        <a:bodyPr/>
        <a:lstStyle/>
        <a:p>
          <a:endParaRPr lang="en-US"/>
        </a:p>
      </dgm:t>
    </dgm:pt>
    <dgm:pt modelId="{7D3ADE7B-3A20-4D61-88F7-57B7F0AD829E}" type="pres">
      <dgm:prSet presAssocID="{B9B11AC9-75C7-4F81-8C3C-83C279FC7049}" presName="sibTrans" presStyleLbl="bgSibTrans2D1" presStyleIdx="20" presStyleCnt="35"/>
      <dgm:spPr/>
      <dgm:t>
        <a:bodyPr/>
        <a:lstStyle/>
        <a:p>
          <a:endParaRPr lang="en-US"/>
        </a:p>
      </dgm:t>
    </dgm:pt>
    <dgm:pt modelId="{0FF698F0-5F18-4900-B595-FE33A887E2A9}" type="pres">
      <dgm:prSet presAssocID="{D0044CD3-E145-4246-ADD9-8D2DAF2F9650}" presName="compNode" presStyleCnt="0"/>
      <dgm:spPr/>
    </dgm:pt>
    <dgm:pt modelId="{D0E123B7-B85B-438D-94E1-D01578FA223C}" type="pres">
      <dgm:prSet presAssocID="{D0044CD3-E145-4246-ADD9-8D2DAF2F9650}" presName="dummyConnPt" presStyleCnt="0"/>
      <dgm:spPr/>
    </dgm:pt>
    <dgm:pt modelId="{A9083AD6-47EE-4361-94B3-E68F2D4EB74D}" type="pres">
      <dgm:prSet presAssocID="{D0044CD3-E145-4246-ADD9-8D2DAF2F9650}" presName="node" presStyleLbl="node1" presStyleIdx="21" presStyleCnt="36">
        <dgm:presLayoutVars>
          <dgm:bulletEnabled val="1"/>
        </dgm:presLayoutVars>
      </dgm:prSet>
      <dgm:spPr/>
      <dgm:t>
        <a:bodyPr/>
        <a:lstStyle/>
        <a:p>
          <a:endParaRPr lang="en-US"/>
        </a:p>
      </dgm:t>
    </dgm:pt>
    <dgm:pt modelId="{BA7C8BEC-D2C6-4807-9725-46C2F4C25A2D}" type="pres">
      <dgm:prSet presAssocID="{D6008E03-0E22-4301-A012-39777ED158A8}" presName="sibTrans" presStyleLbl="bgSibTrans2D1" presStyleIdx="21" presStyleCnt="35"/>
      <dgm:spPr/>
      <dgm:t>
        <a:bodyPr/>
        <a:lstStyle/>
        <a:p>
          <a:endParaRPr lang="en-US"/>
        </a:p>
      </dgm:t>
    </dgm:pt>
    <dgm:pt modelId="{079D7E4B-949B-4441-9007-87DFE7C24CD9}" type="pres">
      <dgm:prSet presAssocID="{96F5AA1A-F546-405D-B317-99445F7BFAE8}" presName="compNode" presStyleCnt="0"/>
      <dgm:spPr/>
    </dgm:pt>
    <dgm:pt modelId="{1DD9E587-5888-42F4-8FC9-4001DDCCC599}" type="pres">
      <dgm:prSet presAssocID="{96F5AA1A-F546-405D-B317-99445F7BFAE8}" presName="dummyConnPt" presStyleCnt="0"/>
      <dgm:spPr/>
    </dgm:pt>
    <dgm:pt modelId="{277ED78A-A42B-4278-9E38-424D907C8579}" type="pres">
      <dgm:prSet presAssocID="{96F5AA1A-F546-405D-B317-99445F7BFAE8}" presName="node" presStyleLbl="node1" presStyleIdx="22" presStyleCnt="36">
        <dgm:presLayoutVars>
          <dgm:bulletEnabled val="1"/>
        </dgm:presLayoutVars>
      </dgm:prSet>
      <dgm:spPr/>
      <dgm:t>
        <a:bodyPr/>
        <a:lstStyle/>
        <a:p>
          <a:endParaRPr lang="en-US"/>
        </a:p>
      </dgm:t>
    </dgm:pt>
    <dgm:pt modelId="{0985B741-C373-4DFE-AD33-2785535AF079}" type="pres">
      <dgm:prSet presAssocID="{A0D021C3-5195-42F4-9A59-6F160ACB7ABC}" presName="sibTrans" presStyleLbl="bgSibTrans2D1" presStyleIdx="22" presStyleCnt="35"/>
      <dgm:spPr/>
      <dgm:t>
        <a:bodyPr/>
        <a:lstStyle/>
        <a:p>
          <a:endParaRPr lang="en-US"/>
        </a:p>
      </dgm:t>
    </dgm:pt>
    <dgm:pt modelId="{EBF79E1A-1278-48A7-AF8D-336F71EBF9CB}" type="pres">
      <dgm:prSet presAssocID="{F9B2D332-EAFA-41A8-B646-B6C31D72FA68}" presName="compNode" presStyleCnt="0"/>
      <dgm:spPr/>
    </dgm:pt>
    <dgm:pt modelId="{85812153-FDB6-4B7A-8968-2DCC3DB90674}" type="pres">
      <dgm:prSet presAssocID="{F9B2D332-EAFA-41A8-B646-B6C31D72FA68}" presName="dummyConnPt" presStyleCnt="0"/>
      <dgm:spPr/>
    </dgm:pt>
    <dgm:pt modelId="{30DD6F39-1971-4C25-A8A3-B7C2834FB35B}" type="pres">
      <dgm:prSet presAssocID="{F9B2D332-EAFA-41A8-B646-B6C31D72FA68}" presName="node" presStyleLbl="node1" presStyleIdx="23" presStyleCnt="36">
        <dgm:presLayoutVars>
          <dgm:bulletEnabled val="1"/>
        </dgm:presLayoutVars>
      </dgm:prSet>
      <dgm:spPr/>
      <dgm:t>
        <a:bodyPr/>
        <a:lstStyle/>
        <a:p>
          <a:endParaRPr lang="en-US"/>
        </a:p>
      </dgm:t>
    </dgm:pt>
    <dgm:pt modelId="{E98F872E-262E-4C91-BF66-AC1CDABC92C8}" type="pres">
      <dgm:prSet presAssocID="{D5F58D1D-6CC4-489D-91E5-1E6D103CF8A2}" presName="sibTrans" presStyleLbl="bgSibTrans2D1" presStyleIdx="23" presStyleCnt="35"/>
      <dgm:spPr/>
      <dgm:t>
        <a:bodyPr/>
        <a:lstStyle/>
        <a:p>
          <a:endParaRPr lang="en-US"/>
        </a:p>
      </dgm:t>
    </dgm:pt>
    <dgm:pt modelId="{55E6FA38-F1D4-4D49-8C0A-A2737EE8CB62}" type="pres">
      <dgm:prSet presAssocID="{FD90FBDF-AA7C-4661-96FD-F4FA1E2CDD4D}" presName="compNode" presStyleCnt="0"/>
      <dgm:spPr/>
    </dgm:pt>
    <dgm:pt modelId="{FD8B11A4-A5B5-4694-A914-F760A1D11A7D}" type="pres">
      <dgm:prSet presAssocID="{FD90FBDF-AA7C-4661-96FD-F4FA1E2CDD4D}" presName="dummyConnPt" presStyleCnt="0"/>
      <dgm:spPr/>
    </dgm:pt>
    <dgm:pt modelId="{2472CB66-AE54-49CE-9951-6D5FD2A06215}" type="pres">
      <dgm:prSet presAssocID="{FD90FBDF-AA7C-4661-96FD-F4FA1E2CDD4D}" presName="node" presStyleLbl="node1" presStyleIdx="24" presStyleCnt="36">
        <dgm:presLayoutVars>
          <dgm:bulletEnabled val="1"/>
        </dgm:presLayoutVars>
      </dgm:prSet>
      <dgm:spPr/>
      <dgm:t>
        <a:bodyPr/>
        <a:lstStyle/>
        <a:p>
          <a:endParaRPr lang="en-US"/>
        </a:p>
      </dgm:t>
    </dgm:pt>
    <dgm:pt modelId="{9DAF8EF0-0E96-422A-BBDA-C0E671731960}" type="pres">
      <dgm:prSet presAssocID="{ED61FEEB-E04A-439C-BD06-E8021738DA87}" presName="sibTrans" presStyleLbl="bgSibTrans2D1" presStyleIdx="24" presStyleCnt="35"/>
      <dgm:spPr/>
      <dgm:t>
        <a:bodyPr/>
        <a:lstStyle/>
        <a:p>
          <a:endParaRPr lang="en-US"/>
        </a:p>
      </dgm:t>
    </dgm:pt>
    <dgm:pt modelId="{89C34E7A-FEB5-4596-A333-76817DDD42A4}" type="pres">
      <dgm:prSet presAssocID="{76D56C38-5FA2-4D32-82FB-89CB9A86B966}" presName="compNode" presStyleCnt="0"/>
      <dgm:spPr/>
    </dgm:pt>
    <dgm:pt modelId="{8547ED0D-64A6-482D-B811-5A48C6F1296F}" type="pres">
      <dgm:prSet presAssocID="{76D56C38-5FA2-4D32-82FB-89CB9A86B966}" presName="dummyConnPt" presStyleCnt="0"/>
      <dgm:spPr/>
    </dgm:pt>
    <dgm:pt modelId="{330F0B01-C14B-4EFA-8406-31B0C9E234F6}" type="pres">
      <dgm:prSet presAssocID="{76D56C38-5FA2-4D32-82FB-89CB9A86B966}" presName="node" presStyleLbl="node1" presStyleIdx="25" presStyleCnt="36">
        <dgm:presLayoutVars>
          <dgm:bulletEnabled val="1"/>
        </dgm:presLayoutVars>
      </dgm:prSet>
      <dgm:spPr/>
      <dgm:t>
        <a:bodyPr/>
        <a:lstStyle/>
        <a:p>
          <a:endParaRPr lang="en-US"/>
        </a:p>
      </dgm:t>
    </dgm:pt>
    <dgm:pt modelId="{6BA26A17-DB2E-4F86-8E4F-3ACAB02D29F3}" type="pres">
      <dgm:prSet presAssocID="{55AABEE6-728F-49B3-A8A6-0666AC6A8137}" presName="sibTrans" presStyleLbl="bgSibTrans2D1" presStyleIdx="25" presStyleCnt="35"/>
      <dgm:spPr/>
      <dgm:t>
        <a:bodyPr/>
        <a:lstStyle/>
        <a:p>
          <a:endParaRPr lang="en-US"/>
        </a:p>
      </dgm:t>
    </dgm:pt>
    <dgm:pt modelId="{26A3AB19-575E-4FD5-A0DF-36E1BBF6E8A6}" type="pres">
      <dgm:prSet presAssocID="{45D62BDB-2E17-414F-B966-9F0F08B44817}" presName="compNode" presStyleCnt="0"/>
      <dgm:spPr/>
    </dgm:pt>
    <dgm:pt modelId="{F92158B9-6A9B-4182-B827-A66C7F6BF7A8}" type="pres">
      <dgm:prSet presAssocID="{45D62BDB-2E17-414F-B966-9F0F08B44817}" presName="dummyConnPt" presStyleCnt="0"/>
      <dgm:spPr/>
    </dgm:pt>
    <dgm:pt modelId="{3246295D-3122-4D95-BDA1-4F82961E5B2B}" type="pres">
      <dgm:prSet presAssocID="{45D62BDB-2E17-414F-B966-9F0F08B44817}" presName="node" presStyleLbl="node1" presStyleIdx="26" presStyleCnt="36">
        <dgm:presLayoutVars>
          <dgm:bulletEnabled val="1"/>
        </dgm:presLayoutVars>
      </dgm:prSet>
      <dgm:spPr/>
      <dgm:t>
        <a:bodyPr/>
        <a:lstStyle/>
        <a:p>
          <a:endParaRPr lang="en-US"/>
        </a:p>
      </dgm:t>
    </dgm:pt>
    <dgm:pt modelId="{81E4FC84-B023-4B76-8494-C2A2E4ACD1E2}" type="pres">
      <dgm:prSet presAssocID="{88718A24-7586-4DD6-A223-B07A3BBA3118}" presName="sibTrans" presStyleLbl="bgSibTrans2D1" presStyleIdx="26" presStyleCnt="35"/>
      <dgm:spPr/>
      <dgm:t>
        <a:bodyPr/>
        <a:lstStyle/>
        <a:p>
          <a:endParaRPr lang="en-US"/>
        </a:p>
      </dgm:t>
    </dgm:pt>
    <dgm:pt modelId="{3D2F4EDF-BE6D-4AC1-BF06-00A8F7675380}" type="pres">
      <dgm:prSet presAssocID="{30E59B5E-0B03-4E54-A911-48BFFBC214D4}" presName="compNode" presStyleCnt="0"/>
      <dgm:spPr/>
    </dgm:pt>
    <dgm:pt modelId="{C3D3371A-D6A3-44EF-9C61-FDCA58D529DC}" type="pres">
      <dgm:prSet presAssocID="{30E59B5E-0B03-4E54-A911-48BFFBC214D4}" presName="dummyConnPt" presStyleCnt="0"/>
      <dgm:spPr/>
    </dgm:pt>
    <dgm:pt modelId="{D9008019-0E53-4C82-808A-71BE1F406010}" type="pres">
      <dgm:prSet presAssocID="{30E59B5E-0B03-4E54-A911-48BFFBC214D4}" presName="node" presStyleLbl="node1" presStyleIdx="27" presStyleCnt="36">
        <dgm:presLayoutVars>
          <dgm:bulletEnabled val="1"/>
        </dgm:presLayoutVars>
      </dgm:prSet>
      <dgm:spPr/>
      <dgm:t>
        <a:bodyPr/>
        <a:lstStyle/>
        <a:p>
          <a:endParaRPr lang="en-US"/>
        </a:p>
      </dgm:t>
    </dgm:pt>
    <dgm:pt modelId="{067BA284-67DF-4BA4-8300-400198FD2BC1}" type="pres">
      <dgm:prSet presAssocID="{BB885ABC-5625-497D-95AA-69F80E80652F}" presName="sibTrans" presStyleLbl="bgSibTrans2D1" presStyleIdx="27" presStyleCnt="35"/>
      <dgm:spPr/>
      <dgm:t>
        <a:bodyPr/>
        <a:lstStyle/>
        <a:p>
          <a:endParaRPr lang="en-US"/>
        </a:p>
      </dgm:t>
    </dgm:pt>
    <dgm:pt modelId="{365785C6-17B4-42BD-BA43-5CA653328780}" type="pres">
      <dgm:prSet presAssocID="{CB0C5DD1-B865-490F-8B2E-4CEF75D14892}" presName="compNode" presStyleCnt="0"/>
      <dgm:spPr/>
    </dgm:pt>
    <dgm:pt modelId="{31E24235-2E69-4C0F-B5AD-8282431CA48F}" type="pres">
      <dgm:prSet presAssocID="{CB0C5DD1-B865-490F-8B2E-4CEF75D14892}" presName="dummyConnPt" presStyleCnt="0"/>
      <dgm:spPr/>
    </dgm:pt>
    <dgm:pt modelId="{D36C2568-D8F4-4907-9931-595E5A6637E0}" type="pres">
      <dgm:prSet presAssocID="{CB0C5DD1-B865-490F-8B2E-4CEF75D14892}" presName="node" presStyleLbl="node1" presStyleIdx="28" presStyleCnt="36">
        <dgm:presLayoutVars>
          <dgm:bulletEnabled val="1"/>
        </dgm:presLayoutVars>
      </dgm:prSet>
      <dgm:spPr/>
      <dgm:t>
        <a:bodyPr/>
        <a:lstStyle/>
        <a:p>
          <a:endParaRPr lang="en-US"/>
        </a:p>
      </dgm:t>
    </dgm:pt>
    <dgm:pt modelId="{1D9E8922-F9EB-437B-80FF-9410D25DBD9C}" type="pres">
      <dgm:prSet presAssocID="{740C918F-C426-41DE-BB7D-9710DCE714B5}" presName="sibTrans" presStyleLbl="bgSibTrans2D1" presStyleIdx="28" presStyleCnt="35"/>
      <dgm:spPr/>
      <dgm:t>
        <a:bodyPr/>
        <a:lstStyle/>
        <a:p>
          <a:endParaRPr lang="en-US"/>
        </a:p>
      </dgm:t>
    </dgm:pt>
    <dgm:pt modelId="{C541CF51-902C-4D56-9774-C1BDDCC8992C}" type="pres">
      <dgm:prSet presAssocID="{F899D657-D119-40B2-8B0E-A9FC9E9DC506}" presName="compNode" presStyleCnt="0"/>
      <dgm:spPr/>
    </dgm:pt>
    <dgm:pt modelId="{31B0AE8E-B462-433B-AB62-6F81506343AD}" type="pres">
      <dgm:prSet presAssocID="{F899D657-D119-40B2-8B0E-A9FC9E9DC506}" presName="dummyConnPt" presStyleCnt="0"/>
      <dgm:spPr/>
    </dgm:pt>
    <dgm:pt modelId="{2271FD69-65E0-4ED1-AD52-75EB78D9C7A9}" type="pres">
      <dgm:prSet presAssocID="{F899D657-D119-40B2-8B0E-A9FC9E9DC506}" presName="node" presStyleLbl="node1" presStyleIdx="29" presStyleCnt="36">
        <dgm:presLayoutVars>
          <dgm:bulletEnabled val="1"/>
        </dgm:presLayoutVars>
      </dgm:prSet>
      <dgm:spPr/>
      <dgm:t>
        <a:bodyPr/>
        <a:lstStyle/>
        <a:p>
          <a:endParaRPr lang="en-US"/>
        </a:p>
      </dgm:t>
    </dgm:pt>
    <dgm:pt modelId="{92736FE7-4E33-486C-9200-4778F18AFEFB}" type="pres">
      <dgm:prSet presAssocID="{28EE435C-1BD0-44F1-8385-610EA2AC7706}" presName="sibTrans" presStyleLbl="bgSibTrans2D1" presStyleIdx="29" presStyleCnt="35"/>
      <dgm:spPr/>
      <dgm:t>
        <a:bodyPr/>
        <a:lstStyle/>
        <a:p>
          <a:endParaRPr lang="en-US"/>
        </a:p>
      </dgm:t>
    </dgm:pt>
    <dgm:pt modelId="{640CD9A8-0A44-41AF-8F6A-5C24592C979D}" type="pres">
      <dgm:prSet presAssocID="{9A83B246-CCF6-464C-B5AC-E0F19B4A222B}" presName="compNode" presStyleCnt="0"/>
      <dgm:spPr/>
    </dgm:pt>
    <dgm:pt modelId="{82307928-7573-4A73-9558-CA7D8184C869}" type="pres">
      <dgm:prSet presAssocID="{9A83B246-CCF6-464C-B5AC-E0F19B4A222B}" presName="dummyConnPt" presStyleCnt="0"/>
      <dgm:spPr/>
    </dgm:pt>
    <dgm:pt modelId="{C8493BFE-87A8-49CE-B708-8DB5417FAA4C}" type="pres">
      <dgm:prSet presAssocID="{9A83B246-CCF6-464C-B5AC-E0F19B4A222B}" presName="node" presStyleLbl="node1" presStyleIdx="30" presStyleCnt="36">
        <dgm:presLayoutVars>
          <dgm:bulletEnabled val="1"/>
        </dgm:presLayoutVars>
      </dgm:prSet>
      <dgm:spPr/>
      <dgm:t>
        <a:bodyPr/>
        <a:lstStyle/>
        <a:p>
          <a:endParaRPr lang="en-US"/>
        </a:p>
      </dgm:t>
    </dgm:pt>
    <dgm:pt modelId="{A2B6B2AF-7186-4ABB-8D3F-5C31013B1016}" type="pres">
      <dgm:prSet presAssocID="{DB219228-3F0C-41EA-A90E-8E6C0652C3A0}" presName="sibTrans" presStyleLbl="bgSibTrans2D1" presStyleIdx="30" presStyleCnt="35"/>
      <dgm:spPr/>
      <dgm:t>
        <a:bodyPr/>
        <a:lstStyle/>
        <a:p>
          <a:endParaRPr lang="en-US"/>
        </a:p>
      </dgm:t>
    </dgm:pt>
    <dgm:pt modelId="{713419BE-F6AB-415F-AB0F-45657EBEFB47}" type="pres">
      <dgm:prSet presAssocID="{B1EE9897-0D1F-4A4F-8FA9-A91DD1F6EF6F}" presName="compNode" presStyleCnt="0"/>
      <dgm:spPr/>
    </dgm:pt>
    <dgm:pt modelId="{76BA141A-610C-4C6D-B6FA-CB821A53BB20}" type="pres">
      <dgm:prSet presAssocID="{B1EE9897-0D1F-4A4F-8FA9-A91DD1F6EF6F}" presName="dummyConnPt" presStyleCnt="0"/>
      <dgm:spPr/>
    </dgm:pt>
    <dgm:pt modelId="{F2ED13B4-9804-4ED9-9FCC-8091925E6CCC}" type="pres">
      <dgm:prSet presAssocID="{B1EE9897-0D1F-4A4F-8FA9-A91DD1F6EF6F}" presName="node" presStyleLbl="node1" presStyleIdx="31" presStyleCnt="36">
        <dgm:presLayoutVars>
          <dgm:bulletEnabled val="1"/>
        </dgm:presLayoutVars>
      </dgm:prSet>
      <dgm:spPr/>
      <dgm:t>
        <a:bodyPr/>
        <a:lstStyle/>
        <a:p>
          <a:endParaRPr lang="en-US"/>
        </a:p>
      </dgm:t>
    </dgm:pt>
    <dgm:pt modelId="{A9E87050-CDF7-4A37-8A76-AC89F14ADA48}" type="pres">
      <dgm:prSet presAssocID="{CA253A24-4A63-405B-8386-EDB8EC6BC313}" presName="sibTrans" presStyleLbl="bgSibTrans2D1" presStyleIdx="31" presStyleCnt="35"/>
      <dgm:spPr/>
      <dgm:t>
        <a:bodyPr/>
        <a:lstStyle/>
        <a:p>
          <a:endParaRPr lang="en-US"/>
        </a:p>
      </dgm:t>
    </dgm:pt>
    <dgm:pt modelId="{989D7214-7B1B-44D9-BF04-B2100CAEE7D4}" type="pres">
      <dgm:prSet presAssocID="{AA993872-1F98-4E5A-A6BF-C7BBFDB6BE44}" presName="compNode" presStyleCnt="0"/>
      <dgm:spPr/>
    </dgm:pt>
    <dgm:pt modelId="{686984FA-D2C0-4622-8FE0-40BECA54E8BE}" type="pres">
      <dgm:prSet presAssocID="{AA993872-1F98-4E5A-A6BF-C7BBFDB6BE44}" presName="dummyConnPt" presStyleCnt="0"/>
      <dgm:spPr/>
    </dgm:pt>
    <dgm:pt modelId="{BC643683-CB9D-4154-B8F4-59BC446F63AA}" type="pres">
      <dgm:prSet presAssocID="{AA993872-1F98-4E5A-A6BF-C7BBFDB6BE44}" presName="node" presStyleLbl="node1" presStyleIdx="32" presStyleCnt="36">
        <dgm:presLayoutVars>
          <dgm:bulletEnabled val="1"/>
        </dgm:presLayoutVars>
      </dgm:prSet>
      <dgm:spPr/>
      <dgm:t>
        <a:bodyPr/>
        <a:lstStyle/>
        <a:p>
          <a:endParaRPr lang="en-US"/>
        </a:p>
      </dgm:t>
    </dgm:pt>
    <dgm:pt modelId="{8A8AF52B-F1B6-4DD8-8A8E-633EBC0ED06D}" type="pres">
      <dgm:prSet presAssocID="{EBDF611A-2256-4CAD-9119-2CBA63B13A0F}" presName="sibTrans" presStyleLbl="bgSibTrans2D1" presStyleIdx="32" presStyleCnt="35"/>
      <dgm:spPr/>
      <dgm:t>
        <a:bodyPr/>
        <a:lstStyle/>
        <a:p>
          <a:endParaRPr lang="en-US"/>
        </a:p>
      </dgm:t>
    </dgm:pt>
    <dgm:pt modelId="{F83E131C-07F1-48F1-8192-B5E22A9242A4}" type="pres">
      <dgm:prSet presAssocID="{28D4DCF3-2FA0-4877-9105-A7573054F283}" presName="compNode" presStyleCnt="0"/>
      <dgm:spPr/>
    </dgm:pt>
    <dgm:pt modelId="{52F4261A-77D4-44E6-9EA2-67E98F796893}" type="pres">
      <dgm:prSet presAssocID="{28D4DCF3-2FA0-4877-9105-A7573054F283}" presName="dummyConnPt" presStyleCnt="0"/>
      <dgm:spPr/>
    </dgm:pt>
    <dgm:pt modelId="{AA5A5443-DCB0-48C8-8831-3BD694ACD566}" type="pres">
      <dgm:prSet presAssocID="{28D4DCF3-2FA0-4877-9105-A7573054F283}" presName="node" presStyleLbl="node1" presStyleIdx="33" presStyleCnt="36">
        <dgm:presLayoutVars>
          <dgm:bulletEnabled val="1"/>
        </dgm:presLayoutVars>
      </dgm:prSet>
      <dgm:spPr/>
      <dgm:t>
        <a:bodyPr/>
        <a:lstStyle/>
        <a:p>
          <a:endParaRPr lang="en-US"/>
        </a:p>
      </dgm:t>
    </dgm:pt>
    <dgm:pt modelId="{52B0172A-CA11-438D-9148-580CFC395F3D}" type="pres">
      <dgm:prSet presAssocID="{76A5456F-87A0-47DB-9E5C-BB8FFAA53751}" presName="sibTrans" presStyleLbl="bgSibTrans2D1" presStyleIdx="33" presStyleCnt="35"/>
      <dgm:spPr/>
      <dgm:t>
        <a:bodyPr/>
        <a:lstStyle/>
        <a:p>
          <a:endParaRPr lang="en-US"/>
        </a:p>
      </dgm:t>
    </dgm:pt>
    <dgm:pt modelId="{FA174E0B-5B6A-4968-9D1F-C09CC45718D4}" type="pres">
      <dgm:prSet presAssocID="{BC65B1E1-0C69-4284-B07B-C554EDC74FD3}" presName="compNode" presStyleCnt="0"/>
      <dgm:spPr/>
    </dgm:pt>
    <dgm:pt modelId="{2631182A-0827-4EA6-9E86-E3A8ECC68F4C}" type="pres">
      <dgm:prSet presAssocID="{BC65B1E1-0C69-4284-B07B-C554EDC74FD3}" presName="dummyConnPt" presStyleCnt="0"/>
      <dgm:spPr/>
    </dgm:pt>
    <dgm:pt modelId="{04B85669-32A6-4461-83CC-BDD1014DE642}" type="pres">
      <dgm:prSet presAssocID="{BC65B1E1-0C69-4284-B07B-C554EDC74FD3}" presName="node" presStyleLbl="node1" presStyleIdx="34" presStyleCnt="36">
        <dgm:presLayoutVars>
          <dgm:bulletEnabled val="1"/>
        </dgm:presLayoutVars>
      </dgm:prSet>
      <dgm:spPr/>
      <dgm:t>
        <a:bodyPr/>
        <a:lstStyle/>
        <a:p>
          <a:endParaRPr lang="en-US"/>
        </a:p>
      </dgm:t>
    </dgm:pt>
    <dgm:pt modelId="{C8F330BA-F393-4352-A3BE-A6B6445F2103}" type="pres">
      <dgm:prSet presAssocID="{F6D1DCB7-1DAE-4AC0-BA39-A3888A78E94E}" presName="sibTrans" presStyleLbl="bgSibTrans2D1" presStyleIdx="34" presStyleCnt="35"/>
      <dgm:spPr/>
      <dgm:t>
        <a:bodyPr/>
        <a:lstStyle/>
        <a:p>
          <a:endParaRPr lang="en-US"/>
        </a:p>
      </dgm:t>
    </dgm:pt>
    <dgm:pt modelId="{E799A2F0-326C-40B9-B37E-EAC8AFB3225D}" type="pres">
      <dgm:prSet presAssocID="{63EB8C48-9665-49E6-B618-07FA64A6E265}" presName="compNode" presStyleCnt="0"/>
      <dgm:spPr/>
    </dgm:pt>
    <dgm:pt modelId="{89C76A75-E4CC-4A5F-A9D5-EE6F9F27D1D6}" type="pres">
      <dgm:prSet presAssocID="{63EB8C48-9665-49E6-B618-07FA64A6E265}" presName="dummyConnPt" presStyleCnt="0"/>
      <dgm:spPr/>
    </dgm:pt>
    <dgm:pt modelId="{5971A07D-9B2C-4BDB-B374-82492B0F811D}" type="pres">
      <dgm:prSet presAssocID="{63EB8C48-9665-49E6-B618-07FA64A6E265}" presName="node" presStyleLbl="node1" presStyleIdx="35" presStyleCnt="36">
        <dgm:presLayoutVars>
          <dgm:bulletEnabled val="1"/>
        </dgm:presLayoutVars>
      </dgm:prSet>
      <dgm:spPr/>
      <dgm:t>
        <a:bodyPr/>
        <a:lstStyle/>
        <a:p>
          <a:endParaRPr lang="en-US"/>
        </a:p>
      </dgm:t>
    </dgm:pt>
  </dgm:ptLst>
  <dgm:cxnLst>
    <dgm:cxn modelId="{D5DD4263-EE30-49EF-AC39-242C7BBE32E9}" type="presOf" srcId="{CB0C5DD1-B865-490F-8B2E-4CEF75D14892}" destId="{D36C2568-D8F4-4907-9931-595E5A6637E0}" srcOrd="0" destOrd="0" presId="urn:microsoft.com/office/officeart/2005/8/layout/bProcess4"/>
    <dgm:cxn modelId="{98F95ADE-D250-4F92-B49D-782D63C6A221}" type="presOf" srcId="{A9253089-B9D7-4F34-87D9-731CA8AA55F1}" destId="{0F123FA2-0CE9-45D8-A8EB-E610D4DC2117}" srcOrd="0" destOrd="0" presId="urn:microsoft.com/office/officeart/2005/8/layout/bProcess4"/>
    <dgm:cxn modelId="{5A1CE84D-0483-4470-8134-245780FDD53C}" type="presOf" srcId="{E81869CC-1C17-41EA-AB30-0D354BDB2FC0}" destId="{EB2CD458-F331-42FF-86AF-D5A43998378C}" srcOrd="0" destOrd="0" presId="urn:microsoft.com/office/officeart/2005/8/layout/bProcess4"/>
    <dgm:cxn modelId="{49176A3B-4ABE-49F9-BB38-0F078EB7A0B7}" type="presOf" srcId="{DB219228-3F0C-41EA-A90E-8E6C0652C3A0}" destId="{A2B6B2AF-7186-4ABB-8D3F-5C31013B1016}" srcOrd="0" destOrd="0" presId="urn:microsoft.com/office/officeart/2005/8/layout/bProcess4"/>
    <dgm:cxn modelId="{EAB1F70C-DDFF-49B9-9AFF-EF1C36CEEB88}" srcId="{E8BE46EB-C97A-466B-9942-62D94F187DDF}" destId="{32975DD2-16FE-4970-82E1-82C5905A3B7F}" srcOrd="5" destOrd="0" parTransId="{198B3CB9-BACF-43B1-9EA7-A0E25C7DF6D7}" sibTransId="{0CEF7C54-3AE1-4481-B22B-B02E4F628574}"/>
    <dgm:cxn modelId="{6BC078D4-A690-42D3-8889-C65DF9812ACD}" type="presOf" srcId="{50C78FD8-13CF-456D-99D0-D77D3D360FA6}" destId="{58CE88D2-B757-4BB6-BCB3-DB49036A9915}" srcOrd="0" destOrd="0" presId="urn:microsoft.com/office/officeart/2005/8/layout/bProcess4"/>
    <dgm:cxn modelId="{C5BECF02-52B6-4E5F-80FD-90F0BDA86467}" type="presOf" srcId="{740C918F-C426-41DE-BB7D-9710DCE714B5}" destId="{1D9E8922-F9EB-437B-80FF-9410D25DBD9C}" srcOrd="0" destOrd="0" presId="urn:microsoft.com/office/officeart/2005/8/layout/bProcess4"/>
    <dgm:cxn modelId="{5D9DA0C4-7538-4470-AC9A-3EF0C5390155}" srcId="{E8BE46EB-C97A-466B-9942-62D94F187DDF}" destId="{C53763DD-9285-4BC1-B67E-99EDE0C0BCC8}" srcOrd="4" destOrd="0" parTransId="{52D58C44-36D8-4A7E-9488-AB2E554B6061}" sibTransId="{AFDB9634-6B8A-4F4A-B827-8816A87E6735}"/>
    <dgm:cxn modelId="{242AE6B4-C5E1-46ED-8E35-A261E01D20B3}" type="presOf" srcId="{28D4DCF3-2FA0-4877-9105-A7573054F283}" destId="{AA5A5443-DCB0-48C8-8831-3BD694ACD566}" srcOrd="0" destOrd="0" presId="urn:microsoft.com/office/officeart/2005/8/layout/bProcess4"/>
    <dgm:cxn modelId="{BF36A84E-F005-4E8B-8B17-79AAB0E10250}" srcId="{E8BE46EB-C97A-466B-9942-62D94F187DDF}" destId="{30E59B5E-0B03-4E54-A911-48BFFBC214D4}" srcOrd="27" destOrd="0" parTransId="{4947DEF1-5983-4806-9FA4-E3CA08056123}" sibTransId="{BB885ABC-5625-497D-95AA-69F80E80652F}"/>
    <dgm:cxn modelId="{9849AA38-E9ED-477D-9BED-A1E99F6F6268}" type="presOf" srcId="{F9B2D332-EAFA-41A8-B646-B6C31D72FA68}" destId="{30DD6F39-1971-4C25-A8A3-B7C2834FB35B}" srcOrd="0" destOrd="0" presId="urn:microsoft.com/office/officeart/2005/8/layout/bProcess4"/>
    <dgm:cxn modelId="{B31C30A9-C734-4663-A708-0E942C7F7E8E}" type="presOf" srcId="{96F5AA1A-F546-405D-B317-99445F7BFAE8}" destId="{277ED78A-A42B-4278-9E38-424D907C8579}" srcOrd="0" destOrd="0" presId="urn:microsoft.com/office/officeart/2005/8/layout/bProcess4"/>
    <dgm:cxn modelId="{11E472FD-E12E-4384-926A-E3FEB4864947}" type="presOf" srcId="{D6008E03-0E22-4301-A012-39777ED158A8}" destId="{BA7C8BEC-D2C6-4807-9725-46C2F4C25A2D}" srcOrd="0" destOrd="0" presId="urn:microsoft.com/office/officeart/2005/8/layout/bProcess4"/>
    <dgm:cxn modelId="{D9E8B5CB-8913-48E1-A619-B9BE15565D5A}" type="presOf" srcId="{C53763DD-9285-4BC1-B67E-99EDE0C0BCC8}" destId="{C5AA8508-1A8E-48A2-B8CE-A2982074869C}" srcOrd="0" destOrd="0" presId="urn:microsoft.com/office/officeart/2005/8/layout/bProcess4"/>
    <dgm:cxn modelId="{724BD782-8DEA-49BC-8018-8C86A6C6D9E3}" srcId="{E8BE46EB-C97A-466B-9942-62D94F187DDF}" destId="{0C47CCE2-ACCE-40DB-BF1B-71FB6448D02B}" srcOrd="13" destOrd="0" parTransId="{7799069E-F3D3-4776-805A-8A1DA00A095D}" sibTransId="{A9253089-B9D7-4F34-87D9-731CA8AA55F1}"/>
    <dgm:cxn modelId="{55E9775F-26C0-4AF3-A28B-4C5379884F8B}" type="presOf" srcId="{84281F89-59C2-486D-86CA-858A1B38FF92}" destId="{E871424E-7F50-4780-A748-947DD11171E1}" srcOrd="0" destOrd="0" presId="urn:microsoft.com/office/officeart/2005/8/layout/bProcess4"/>
    <dgm:cxn modelId="{775F406B-B7D3-4102-A147-8C590F963626}" type="presOf" srcId="{55AABEE6-728F-49B3-A8A6-0666AC6A8137}" destId="{6BA26A17-DB2E-4F86-8E4F-3ACAB02D29F3}" srcOrd="0" destOrd="0" presId="urn:microsoft.com/office/officeart/2005/8/layout/bProcess4"/>
    <dgm:cxn modelId="{596F7AF5-0D12-43F7-BF0C-AABB81F5CE5B}" srcId="{E8BE46EB-C97A-466B-9942-62D94F187DDF}" destId="{D5541DFC-2C99-4B09-8BB3-2FDC900090D1}" srcOrd="16" destOrd="0" parTransId="{CD5BF3BD-FE82-4E73-8351-C57939C1EB17}" sibTransId="{483A49B5-D85C-4DE5-80EC-6B4E5F242FF3}"/>
    <dgm:cxn modelId="{FBF44DEB-5B70-47FC-8DD4-3B355FE120EE}" type="presOf" srcId="{22847E95-74CA-47C7-95C4-5F3BAA7B96E4}" destId="{39BA0AAB-AEA6-4B69-BB2D-9CB5BAA40311}" srcOrd="0" destOrd="0" presId="urn:microsoft.com/office/officeart/2005/8/layout/bProcess4"/>
    <dgm:cxn modelId="{34EBAEC3-290A-44EF-8456-BED4CED66119}" type="presOf" srcId="{0C47CCE2-ACCE-40DB-BF1B-71FB6448D02B}" destId="{EA4DC722-4EFB-42FF-AF51-1E29C54BCAB7}" srcOrd="0" destOrd="0" presId="urn:microsoft.com/office/officeart/2005/8/layout/bProcess4"/>
    <dgm:cxn modelId="{75965D0E-6108-4929-999D-EDA7385D7783}" srcId="{E8BE46EB-C97A-466B-9942-62D94F187DDF}" destId="{F90B7803-59D3-480B-88A7-EC9F159CE4DA}" srcOrd="2" destOrd="0" parTransId="{6F33D5C9-7B7B-42E8-A846-974A4FEC68CA}" sibTransId="{FA62DBDA-94EF-410B-8427-D900EE0E88B0}"/>
    <dgm:cxn modelId="{A0EF891F-17C2-42A1-85EB-2FCB4A57A7BC}" type="presOf" srcId="{88718A24-7586-4DD6-A223-B07A3BBA3118}" destId="{81E4FC84-B023-4B76-8494-C2A2E4ACD1E2}" srcOrd="0" destOrd="0" presId="urn:microsoft.com/office/officeart/2005/8/layout/bProcess4"/>
    <dgm:cxn modelId="{83976B3E-7680-4732-94F9-005A1E7204F6}" type="presOf" srcId="{76D56C38-5FA2-4D32-82FB-89CB9A86B966}" destId="{330F0B01-C14B-4EFA-8406-31B0C9E234F6}" srcOrd="0" destOrd="0" presId="urn:microsoft.com/office/officeart/2005/8/layout/bProcess4"/>
    <dgm:cxn modelId="{F06B2E88-32FE-4CA5-A832-0B80E13C6618}" type="presOf" srcId="{ED61FEEB-E04A-439C-BD06-E8021738DA87}" destId="{9DAF8EF0-0E96-422A-BBDA-C0E671731960}" srcOrd="0" destOrd="0" presId="urn:microsoft.com/office/officeart/2005/8/layout/bProcess4"/>
    <dgm:cxn modelId="{EBEC5943-0B1C-4EE1-846D-6F2E56DA1F86}" type="presOf" srcId="{4AFC3416-870F-4BFA-80C8-394BA85535CA}" destId="{7046DA39-A7BC-42FB-BD7D-FD5830AB595C}" srcOrd="0" destOrd="0" presId="urn:microsoft.com/office/officeart/2005/8/layout/bProcess4"/>
    <dgm:cxn modelId="{2D2D3BE5-E109-48F5-9219-C3F0B96C6B2C}" type="presOf" srcId="{63EB8C48-9665-49E6-B618-07FA64A6E265}" destId="{5971A07D-9B2C-4BDB-B374-82492B0F811D}" srcOrd="0" destOrd="0" presId="urn:microsoft.com/office/officeart/2005/8/layout/bProcess4"/>
    <dgm:cxn modelId="{F24D3AF7-91AE-42CD-8B2F-949BBA2C1685}" type="presOf" srcId="{483A49B5-D85C-4DE5-80EC-6B4E5F242FF3}" destId="{CC57888D-5D0C-42F6-AE28-2CBB7DDFB0A3}" srcOrd="0" destOrd="0" presId="urn:microsoft.com/office/officeart/2005/8/layout/bProcess4"/>
    <dgm:cxn modelId="{0C7527A2-83E2-4889-A5E8-E4E83DCD3B11}" type="presOf" srcId="{7C96F2B3-9F25-4AF1-BD42-D9CDEB96F2D1}" destId="{0D3B04BC-C916-49C7-A798-49CBE9A283C5}" srcOrd="0" destOrd="0" presId="urn:microsoft.com/office/officeart/2005/8/layout/bProcess4"/>
    <dgm:cxn modelId="{32F4187D-D14D-498C-B51F-0E7E509BBCFF}" type="presOf" srcId="{45D62BDB-2E17-414F-B966-9F0F08B44817}" destId="{3246295D-3122-4D95-BDA1-4F82961E5B2B}" srcOrd="0" destOrd="0" presId="urn:microsoft.com/office/officeart/2005/8/layout/bProcess4"/>
    <dgm:cxn modelId="{9856505E-59A2-412F-AFF7-AE9AE3BF219A}" type="presOf" srcId="{BC65B1E1-0C69-4284-B07B-C554EDC74FD3}" destId="{04B85669-32A6-4461-83CC-BDD1014DE642}" srcOrd="0" destOrd="0" presId="urn:microsoft.com/office/officeart/2005/8/layout/bProcess4"/>
    <dgm:cxn modelId="{DECFADEB-FD90-48B2-B177-E5B86D4624CB}" type="presOf" srcId="{A4296B94-E0EF-4997-96C3-63E4C49F51F3}" destId="{ED31DDD4-EDA8-498F-94CB-E3F0F469B134}" srcOrd="0" destOrd="0" presId="urn:microsoft.com/office/officeart/2005/8/layout/bProcess4"/>
    <dgm:cxn modelId="{012CC2F7-6C04-4EBD-80A3-F3AC3BF98588}" srcId="{E8BE46EB-C97A-466B-9942-62D94F187DDF}" destId="{FD90FBDF-AA7C-4661-96FD-F4FA1E2CDD4D}" srcOrd="24" destOrd="0" parTransId="{14CD547C-71B2-43A0-AFCC-CB4AE9C6C4A8}" sibTransId="{ED61FEEB-E04A-439C-BD06-E8021738DA87}"/>
    <dgm:cxn modelId="{1533E518-21BE-40AE-BC95-1CCDD73F7B2E}" srcId="{E8BE46EB-C97A-466B-9942-62D94F187DDF}" destId="{CF8F73B7-6436-4F86-AFF1-382D02A52685}" srcOrd="8" destOrd="0" parTransId="{69D1C23B-18AE-4558-85B1-D9B27DD95757}" sibTransId="{A78D3178-5758-4C70-9EB1-3C0A4950334A}"/>
    <dgm:cxn modelId="{4F2EE0DA-6F93-4966-86CE-D3AE669558D2}" srcId="{E8BE46EB-C97A-466B-9942-62D94F187DDF}" destId="{FD262AC3-C84E-437B-B53C-8288ED6DD515}" srcOrd="9" destOrd="0" parTransId="{D8D35D69-76CC-416C-89F0-68D272B157D4}" sibTransId="{00994B03-1270-45CB-B752-E4ABEE5F0B18}"/>
    <dgm:cxn modelId="{3046461A-B992-43D7-8629-E48F01A61FBB}" type="presOf" srcId="{A18E1F8A-14FE-4727-AF10-9CEBE898EBE8}" destId="{1FB6392D-6B53-4147-A6C8-77D493B75DEE}" srcOrd="0" destOrd="0" presId="urn:microsoft.com/office/officeart/2005/8/layout/bProcess4"/>
    <dgm:cxn modelId="{BE7663DE-F9C2-4B8C-8EE7-960912F8FC96}" srcId="{E8BE46EB-C97A-466B-9942-62D94F187DDF}" destId="{22847E95-74CA-47C7-95C4-5F3BAA7B96E4}" srcOrd="17" destOrd="0" parTransId="{DCE4C9D4-DB48-4B77-8091-7A04BA82EF72}" sibTransId="{507F3C99-8D64-4BBC-B4E3-3749E0C1EA44}"/>
    <dgm:cxn modelId="{F45C0FFA-48D1-41BF-9956-0ADCF3421044}" type="presOf" srcId="{A800B8DF-B8F1-44B2-84D4-3CB4B51B4C09}" destId="{89768AF4-DE54-4728-8CBB-22805E6D17CB}" srcOrd="0" destOrd="0" presId="urn:microsoft.com/office/officeart/2005/8/layout/bProcess4"/>
    <dgm:cxn modelId="{B7DB5EBC-C9F3-4FCE-A108-4708B1440D35}" srcId="{E8BE46EB-C97A-466B-9942-62D94F187DDF}" destId="{28D4DCF3-2FA0-4877-9105-A7573054F283}" srcOrd="33" destOrd="0" parTransId="{D8791A0C-3415-4B9C-A351-039BA625A3A3}" sibTransId="{76A5456F-87A0-47DB-9E5C-BB8FFAA53751}"/>
    <dgm:cxn modelId="{436CC3C1-AB8D-4B9E-AB91-CA80DED640E9}" type="presOf" srcId="{5E316C19-047C-425D-8049-8051C7473461}" destId="{E641080E-8162-478E-987A-49B92483B558}" srcOrd="0" destOrd="0" presId="urn:microsoft.com/office/officeart/2005/8/layout/bProcess4"/>
    <dgm:cxn modelId="{39F12E39-B30C-4737-95D4-DA38DE881AEF}" srcId="{E8BE46EB-C97A-466B-9942-62D94F187DDF}" destId="{ED82F890-841D-400C-8C80-045B8C22539A}" srcOrd="0" destOrd="0" parTransId="{7AEAE07B-EFEC-46E5-A3FC-51D7F2D171D5}" sibTransId="{F4C956D1-585C-4059-A89B-CF84C1E1A132}"/>
    <dgm:cxn modelId="{3BCDE853-37E7-4E30-878D-85C6D4448C85}" type="presOf" srcId="{BB885ABC-5625-497D-95AA-69F80E80652F}" destId="{067BA284-67DF-4BA4-8300-400198FD2BC1}" srcOrd="0" destOrd="0" presId="urn:microsoft.com/office/officeart/2005/8/layout/bProcess4"/>
    <dgm:cxn modelId="{C2450237-D562-4808-A4D2-7E5BC0C14532}" type="presOf" srcId="{0CEF7C54-3AE1-4481-B22B-B02E4F628574}" destId="{59CD1412-D43C-4007-A77C-A9D982BF5339}" srcOrd="0" destOrd="0" presId="urn:microsoft.com/office/officeart/2005/8/layout/bProcess4"/>
    <dgm:cxn modelId="{2D93E163-8B7C-476A-9A3C-0CD5FA0F042D}" type="presOf" srcId="{FD262AC3-C84E-437B-B53C-8288ED6DD515}" destId="{B9F3E60F-4E0A-4677-8A7A-AA7158308B71}" srcOrd="0" destOrd="0" presId="urn:microsoft.com/office/officeart/2005/8/layout/bProcess4"/>
    <dgm:cxn modelId="{67C53DAD-64A3-4920-BA5F-84EFCEDEFA8C}" srcId="{E8BE46EB-C97A-466B-9942-62D94F187DDF}" destId="{BC65B1E1-0C69-4284-B07B-C554EDC74FD3}" srcOrd="34" destOrd="0" parTransId="{19095C8C-6CED-4D03-9B98-445C9513C490}" sibTransId="{F6D1DCB7-1DAE-4AC0-BA39-A3888A78E94E}"/>
    <dgm:cxn modelId="{88B5383D-8918-446D-B3D1-5DC65824D01D}" srcId="{E8BE46EB-C97A-466B-9942-62D94F187DDF}" destId="{45D62BDB-2E17-414F-B966-9F0F08B44817}" srcOrd="26" destOrd="0" parTransId="{CC947E5E-B43B-4669-A069-10708DD02A22}" sibTransId="{88718A24-7586-4DD6-A223-B07A3BBA3118}"/>
    <dgm:cxn modelId="{995EA87D-59E7-4497-9AA2-F6114D9B35B3}" type="presOf" srcId="{95B06FF8-47D1-4AD3-9BA3-2A4DF5AE5433}" destId="{F40193C7-A39C-4126-B7E1-E950D0799722}" srcOrd="0" destOrd="0" presId="urn:microsoft.com/office/officeart/2005/8/layout/bProcess4"/>
    <dgm:cxn modelId="{EBCEEAD5-49EA-4BD1-AB16-ABD18BE363DF}" type="presOf" srcId="{00994B03-1270-45CB-B752-E4ABEE5F0B18}" destId="{E120C49A-D65A-4FD4-B57C-65830B713DBF}" srcOrd="0" destOrd="0" presId="urn:microsoft.com/office/officeart/2005/8/layout/bProcess4"/>
    <dgm:cxn modelId="{0AEF02F0-A54F-4523-9A86-F0EBACB5CBE8}" type="presOf" srcId="{FD90FBDF-AA7C-4661-96FD-F4FA1E2CDD4D}" destId="{2472CB66-AE54-49CE-9951-6D5FD2A06215}" srcOrd="0" destOrd="0" presId="urn:microsoft.com/office/officeart/2005/8/layout/bProcess4"/>
    <dgm:cxn modelId="{CCBB33A8-0337-4ADE-9908-F11F23FFE3BF}" type="presOf" srcId="{AFDB9634-6B8A-4F4A-B827-8816A87E6735}" destId="{3C358350-BD5A-4490-814C-94DEF3CA8986}" srcOrd="0" destOrd="0" presId="urn:microsoft.com/office/officeart/2005/8/layout/bProcess4"/>
    <dgm:cxn modelId="{BC315FC1-51FF-4DB3-B652-7469BC404012}" type="presOf" srcId="{E8BE46EB-C97A-466B-9942-62D94F187DDF}" destId="{B5B9712A-DD17-402C-B439-0E25925B84DF}" srcOrd="0" destOrd="0" presId="urn:microsoft.com/office/officeart/2005/8/layout/bProcess4"/>
    <dgm:cxn modelId="{C17D619D-BBB7-4A22-98B6-93C6DE888AC4}" srcId="{E8BE46EB-C97A-466B-9942-62D94F187DDF}" destId="{AEB588E8-BA46-4406-89CA-6E78B188AE7B}" srcOrd="19" destOrd="0" parTransId="{F8BD52A1-3C0A-4B5B-AAA2-0BD876DA678E}" sibTransId="{95B06FF8-47D1-4AD3-9BA3-2A4DF5AE5433}"/>
    <dgm:cxn modelId="{5CBB1BDD-A19C-4DFD-8020-51EFDC006EE8}" srcId="{E8BE46EB-C97A-466B-9942-62D94F187DDF}" destId="{36B1D3A0-BA5F-45B4-9EB7-3E0F93F35B65}" srcOrd="7" destOrd="0" parTransId="{F3AA0A46-8682-45DB-BF22-96DDB0BAA024}" sibTransId="{7C96F2B3-9F25-4AF1-BD42-D9CDEB96F2D1}"/>
    <dgm:cxn modelId="{320F9BAE-6759-429D-8EEF-ABAD366594CF}" srcId="{E8BE46EB-C97A-466B-9942-62D94F187DDF}" destId="{A4296B94-E0EF-4997-96C3-63E4C49F51F3}" srcOrd="12" destOrd="0" parTransId="{F01DEED9-2ED5-4E45-B18E-0BA288A6BD34}" sibTransId="{E37A2B9E-87D9-4756-8AF9-61EB3AF7339D}"/>
    <dgm:cxn modelId="{43022CEA-5208-48FF-8F5B-A7655A0763EC}" type="presOf" srcId="{F4C956D1-585C-4059-A89B-CF84C1E1A132}" destId="{3F98EF04-1252-4AC2-9A50-186E7EA44DDF}" srcOrd="0" destOrd="0" presId="urn:microsoft.com/office/officeart/2005/8/layout/bProcess4"/>
    <dgm:cxn modelId="{B58D4EF3-A3CD-4762-B263-2ADB3E722090}" type="presOf" srcId="{CF8F73B7-6436-4F86-AFF1-382D02A52685}" destId="{8E7B1A00-73A6-44DE-A3C0-60B02928F3B4}" srcOrd="0" destOrd="0" presId="urn:microsoft.com/office/officeart/2005/8/layout/bProcess4"/>
    <dgm:cxn modelId="{DC9114D7-1CF3-4AB1-9FA4-F224CFE3E878}" srcId="{E8BE46EB-C97A-466B-9942-62D94F187DDF}" destId="{0CB5918C-9674-44E6-B07A-4715A94F9BCD}" srcOrd="6" destOrd="0" parTransId="{82027A31-3596-43F8-B9E9-476B9FD7DD5E}" sibTransId="{8B674A8E-1D5A-42AE-BCF4-0817743EC3DB}"/>
    <dgm:cxn modelId="{F540528E-8978-4534-BA66-F3A8BB376E6E}" srcId="{E8BE46EB-C97A-466B-9942-62D94F187DDF}" destId="{AA993872-1F98-4E5A-A6BF-C7BBFDB6BE44}" srcOrd="32" destOrd="0" parTransId="{5A32589A-1C8C-4188-BE0E-1F95BBB05B7A}" sibTransId="{EBDF611A-2256-4CAD-9119-2CBA63B13A0F}"/>
    <dgm:cxn modelId="{B09C5DEE-A3F9-4B33-B8D9-415A91FE6F78}" type="presOf" srcId="{EBDF611A-2256-4CAD-9119-2CBA63B13A0F}" destId="{8A8AF52B-F1B6-4DD8-8A8E-633EBC0ED06D}" srcOrd="0" destOrd="0" presId="urn:microsoft.com/office/officeart/2005/8/layout/bProcess4"/>
    <dgm:cxn modelId="{94D6F06D-6F3E-4C77-ABDC-E52CC5A3405B}" type="presOf" srcId="{F899D657-D119-40B2-8B0E-A9FC9E9DC506}" destId="{2271FD69-65E0-4ED1-AD52-75EB78D9C7A9}" srcOrd="0" destOrd="0" presId="urn:microsoft.com/office/officeart/2005/8/layout/bProcess4"/>
    <dgm:cxn modelId="{C78E1592-0D18-4AE9-AD12-F803C7E7BF5F}" type="presOf" srcId="{507F3C99-8D64-4BBC-B4E3-3749E0C1EA44}" destId="{DBEEB6B6-EF72-4D6A-A1FA-AAF22DE2BB78}" srcOrd="0" destOrd="0" presId="urn:microsoft.com/office/officeart/2005/8/layout/bProcess4"/>
    <dgm:cxn modelId="{3EEFD205-FAC8-4D83-B781-D5BD0D63D907}" srcId="{E8BE46EB-C97A-466B-9942-62D94F187DDF}" destId="{CB0C5DD1-B865-490F-8B2E-4CEF75D14892}" srcOrd="28" destOrd="0" parTransId="{60351AB9-8C28-4867-BC75-7B21FC53819C}" sibTransId="{740C918F-C426-41DE-BB7D-9710DCE714B5}"/>
    <dgm:cxn modelId="{33BF3101-D166-4159-A99D-B642CF3E827E}" type="presOf" srcId="{D5F58D1D-6CC4-489D-91E5-1E6D103CF8A2}" destId="{E98F872E-262E-4C91-BF66-AC1CDABC92C8}" srcOrd="0" destOrd="0" presId="urn:microsoft.com/office/officeart/2005/8/layout/bProcess4"/>
    <dgm:cxn modelId="{3674F550-6F11-4624-830D-7F6B19F0A007}" type="presOf" srcId="{32975DD2-16FE-4970-82E1-82C5905A3B7F}" destId="{7CDF3BEC-F43A-4EBF-AD6B-2D44DB6DCE1C}" srcOrd="0" destOrd="0" presId="urn:microsoft.com/office/officeart/2005/8/layout/bProcess4"/>
    <dgm:cxn modelId="{72700E15-CCA1-4581-A82E-5106A64EAEE3}" type="presOf" srcId="{A78D3178-5758-4C70-9EB1-3C0A4950334A}" destId="{45C7C73C-E859-49EF-BD71-4F07DBA048A7}" srcOrd="0" destOrd="0" presId="urn:microsoft.com/office/officeart/2005/8/layout/bProcess4"/>
    <dgm:cxn modelId="{BB067499-F08B-44EF-BDC1-EE97A7EC2D61}" srcId="{E8BE46EB-C97A-466B-9942-62D94F187DDF}" destId="{9A83B246-CCF6-464C-B5AC-E0F19B4A222B}" srcOrd="30" destOrd="0" parTransId="{45DA4130-6183-4718-A3B0-183056314553}" sibTransId="{DB219228-3F0C-41EA-A90E-8E6C0652C3A0}"/>
    <dgm:cxn modelId="{43B849E0-97E5-43DC-B3E9-76D6F23D2DEA}" type="presOf" srcId="{CA253A24-4A63-405B-8386-EDB8EC6BC313}" destId="{A9E87050-CDF7-4A37-8A76-AC89F14ADA48}" srcOrd="0" destOrd="0" presId="urn:microsoft.com/office/officeart/2005/8/layout/bProcess4"/>
    <dgm:cxn modelId="{16062FA3-B7AA-45E9-AE64-1B871A312AE1}" srcId="{E8BE46EB-C97A-466B-9942-62D94F187DDF}" destId="{D0044CD3-E145-4246-ADD9-8D2DAF2F9650}" srcOrd="21" destOrd="0" parTransId="{218E44F8-80F7-4DBB-9F9A-205C73BAFAB4}" sibTransId="{D6008E03-0E22-4301-A012-39777ED158A8}"/>
    <dgm:cxn modelId="{CD2437F3-3B3B-4AC8-ADB6-7B00A796C56E}" srcId="{E8BE46EB-C97A-466B-9942-62D94F187DDF}" destId="{63EB8C48-9665-49E6-B618-07FA64A6E265}" srcOrd="35" destOrd="0" parTransId="{484BDB8D-7EEB-4A16-AEC3-9E04720EF888}" sibTransId="{9C198767-09A7-4DD5-924C-D3539BC6F53C}"/>
    <dgm:cxn modelId="{D1CEE383-C4ED-4F2C-B1C8-D59A2A32C303}" srcId="{E8BE46EB-C97A-466B-9942-62D94F187DDF}" destId="{B1EE9897-0D1F-4A4F-8FA9-A91DD1F6EF6F}" srcOrd="31" destOrd="0" parTransId="{66377C81-30A2-48AB-88DA-7D044CEE6261}" sibTransId="{CA253A24-4A63-405B-8386-EDB8EC6BC313}"/>
    <dgm:cxn modelId="{FF2BFF27-3D3A-4781-9E2A-E46F93035F1C}" type="presOf" srcId="{409FE9EB-66DD-4EA4-9AF9-DB976F2B2B94}" destId="{C8726642-8885-46C4-BCBD-0BC60C0C283A}" srcOrd="0" destOrd="0" presId="urn:microsoft.com/office/officeart/2005/8/layout/bProcess4"/>
    <dgm:cxn modelId="{77B11169-69AB-46E4-A66E-F0BB0FF563F8}" type="presOf" srcId="{B9B11AC9-75C7-4F81-8C3C-83C279FC7049}" destId="{7D3ADE7B-3A20-4D61-88F7-57B7F0AD829E}" srcOrd="0" destOrd="0" presId="urn:microsoft.com/office/officeart/2005/8/layout/bProcess4"/>
    <dgm:cxn modelId="{6091404E-5164-4649-98FC-2C8F164B4FEB}" type="presOf" srcId="{FA62DBDA-94EF-410B-8427-D900EE0E88B0}" destId="{A1082291-B0C0-4751-82CF-E67248352C98}" srcOrd="0" destOrd="0" presId="urn:microsoft.com/office/officeart/2005/8/layout/bProcess4"/>
    <dgm:cxn modelId="{DA081E15-B8EB-4F23-BDB5-59D5C5F14C64}" type="presOf" srcId="{9995FC64-5887-4959-96BD-ECF24470F347}" destId="{87AAA35A-E83E-4217-B9AA-44D6931F7912}" srcOrd="0" destOrd="0" presId="urn:microsoft.com/office/officeart/2005/8/layout/bProcess4"/>
    <dgm:cxn modelId="{1B6556C9-1BC5-4AA2-823E-F113E8192743}" type="presOf" srcId="{F6D1DCB7-1DAE-4AC0-BA39-A3888A78E94E}" destId="{C8F330BA-F393-4352-A3BE-A6B6445F2103}" srcOrd="0" destOrd="0" presId="urn:microsoft.com/office/officeart/2005/8/layout/bProcess4"/>
    <dgm:cxn modelId="{9FC2C989-F8CF-48B8-B129-9797C8B9481A}" type="presOf" srcId="{E65F0ADA-3DB4-4E46-B1F7-D900F1E39733}" destId="{452380ED-FA07-4B15-8073-49A7A846782F}" srcOrd="0" destOrd="0" presId="urn:microsoft.com/office/officeart/2005/8/layout/bProcess4"/>
    <dgm:cxn modelId="{5F01C2FB-9E82-4639-87B2-75A206639DC9}" type="presOf" srcId="{28EE435C-1BD0-44F1-8385-610EA2AC7706}" destId="{92736FE7-4E33-486C-9200-4778F18AFEFB}" srcOrd="0" destOrd="0" presId="urn:microsoft.com/office/officeart/2005/8/layout/bProcess4"/>
    <dgm:cxn modelId="{8340B64C-BDE7-4622-9821-8BD05FBEDBA7}" type="presOf" srcId="{B1EE9897-0D1F-4A4F-8FA9-A91DD1F6EF6F}" destId="{F2ED13B4-9804-4ED9-9FCC-8091925E6CCC}" srcOrd="0" destOrd="0" presId="urn:microsoft.com/office/officeart/2005/8/layout/bProcess4"/>
    <dgm:cxn modelId="{D9EBE274-21F4-4520-95DA-3E690F0D10F3}" type="presOf" srcId="{8B674A8E-1D5A-42AE-BCF4-0817743EC3DB}" destId="{FFA7A6EB-3939-4C4A-9EDD-91911CA92C16}" srcOrd="0" destOrd="0" presId="urn:microsoft.com/office/officeart/2005/8/layout/bProcess4"/>
    <dgm:cxn modelId="{AC17C848-62F2-40B5-B5CE-77EA228E2C6B}" type="presOf" srcId="{F145BD60-2099-4B22-BF04-D7BEA16500F4}" destId="{491C03FB-1DCE-46D5-B724-815525F9B547}" srcOrd="0" destOrd="0" presId="urn:microsoft.com/office/officeart/2005/8/layout/bProcess4"/>
    <dgm:cxn modelId="{93F9C729-645E-47F9-A07E-276EAEB6EECD}" srcId="{E8BE46EB-C97A-466B-9942-62D94F187DDF}" destId="{5E316C19-047C-425D-8049-8051C7473461}" srcOrd="3" destOrd="0" parTransId="{EF027BAB-2C9B-49E5-8588-972802DC8681}" sibTransId="{F145BD60-2099-4B22-BF04-D7BEA16500F4}"/>
    <dgm:cxn modelId="{4941E339-A35D-4B58-8B24-9BBEB954B572}" srcId="{E8BE46EB-C97A-466B-9942-62D94F187DDF}" destId="{A18E1F8A-14FE-4727-AF10-9CEBE898EBE8}" srcOrd="15" destOrd="0" parTransId="{0D4ED8D9-6B41-4A42-A2C7-248D566B5FA9}" sibTransId="{C78F5687-B970-438D-A221-5243E4EB8016}"/>
    <dgm:cxn modelId="{5529DC83-E828-4B4E-A1C6-0586061C13CC}" type="presOf" srcId="{30E59B5E-0B03-4E54-A911-48BFFBC214D4}" destId="{D9008019-0E53-4C82-808A-71BE1F406010}" srcOrd="0" destOrd="0" presId="urn:microsoft.com/office/officeart/2005/8/layout/bProcess4"/>
    <dgm:cxn modelId="{4B0D6636-004C-4038-8022-153ADA0D3A94}" type="presOf" srcId="{D5541DFC-2C99-4B09-8BB3-2FDC900090D1}" destId="{A35127FB-A9FF-4756-A9A6-410AF2115E8C}" srcOrd="0" destOrd="0" presId="urn:microsoft.com/office/officeart/2005/8/layout/bProcess4"/>
    <dgm:cxn modelId="{25EEF562-46C9-407C-917E-DAEF2BA48950}" type="presOf" srcId="{36B1D3A0-BA5F-45B4-9EB7-3E0F93F35B65}" destId="{A2257E8F-0652-4CDB-BDEF-F06FAEA21A89}" srcOrd="0" destOrd="0" presId="urn:microsoft.com/office/officeart/2005/8/layout/bProcess4"/>
    <dgm:cxn modelId="{4E1F3729-6621-470C-ABB8-A58EA7B9EE41}" type="presOf" srcId="{A2FAD28D-7052-495D-B6D9-FD5373BAE008}" destId="{48892452-B6EB-4ADB-AEC9-ABE15FBAB439}" srcOrd="0" destOrd="0" presId="urn:microsoft.com/office/officeart/2005/8/layout/bProcess4"/>
    <dgm:cxn modelId="{F091C65A-969B-4CD5-AA7A-0E57C4D88BEC}" type="presOf" srcId="{EE96CD55-4C24-434A-8FD2-6DA03B09B1E8}" destId="{B2B99574-4084-4E3F-8E8A-7BD7B1D0C30C}" srcOrd="0" destOrd="0" presId="urn:microsoft.com/office/officeart/2005/8/layout/bProcess4"/>
    <dgm:cxn modelId="{62C0273D-1157-4B95-AD5C-113474124FA3}" srcId="{E8BE46EB-C97A-466B-9942-62D94F187DDF}" destId="{96F5AA1A-F546-405D-B317-99445F7BFAE8}" srcOrd="22" destOrd="0" parTransId="{29890E05-E3C5-4719-A4EC-37BC8B467AB5}" sibTransId="{A0D021C3-5195-42F4-9A59-6F160ACB7ABC}"/>
    <dgm:cxn modelId="{78C9C190-78B8-4593-AD10-EB1E752C5927}" type="presOf" srcId="{A0D021C3-5195-42F4-9A59-6F160ACB7ABC}" destId="{0985B741-C373-4DFE-AD33-2785535AF079}" srcOrd="0" destOrd="0" presId="urn:microsoft.com/office/officeart/2005/8/layout/bProcess4"/>
    <dgm:cxn modelId="{362FBB82-1D03-4E97-B49E-6475A12C3B63}" srcId="{E8BE46EB-C97A-466B-9942-62D94F187DDF}" destId="{F9B2D332-EAFA-41A8-B646-B6C31D72FA68}" srcOrd="23" destOrd="0" parTransId="{9115B79B-EDE3-4EA2-A587-5D5638CC9CF6}" sibTransId="{D5F58D1D-6CC4-489D-91E5-1E6D103CF8A2}"/>
    <dgm:cxn modelId="{A18DF780-FAB5-44D0-BEED-3962C609034F}" type="presOf" srcId="{D0044CD3-E145-4246-ADD9-8D2DAF2F9650}" destId="{A9083AD6-47EE-4361-94B3-E68F2D4EB74D}" srcOrd="0" destOrd="0" presId="urn:microsoft.com/office/officeart/2005/8/layout/bProcess4"/>
    <dgm:cxn modelId="{F63A7201-4A16-48B2-B446-A06B4426132D}" type="presOf" srcId="{AA993872-1F98-4E5A-A6BF-C7BBFDB6BE44}" destId="{BC643683-CB9D-4154-B8F4-59BC446F63AA}" srcOrd="0" destOrd="0" presId="urn:microsoft.com/office/officeart/2005/8/layout/bProcess4"/>
    <dgm:cxn modelId="{84E9B926-76B1-4B69-A2B8-BFFA7B181899}" srcId="{E8BE46EB-C97A-466B-9942-62D94F187DDF}" destId="{E81869CC-1C17-41EA-AB30-0D354BDB2FC0}" srcOrd="20" destOrd="0" parTransId="{29976648-D490-4087-8173-D28F138C1C20}" sibTransId="{B9B11AC9-75C7-4F81-8C3C-83C279FC7049}"/>
    <dgm:cxn modelId="{59C24CCB-D04E-4F6A-9558-84B415FA7954}" srcId="{E8BE46EB-C97A-466B-9942-62D94F187DDF}" destId="{A800B8DF-B8F1-44B2-84D4-3CB4B51B4C09}" srcOrd="11" destOrd="0" parTransId="{7E60AC2D-3594-4BB7-8BC5-60B54C785BDB}" sibTransId="{FB7D22B6-CAE3-4653-9EDB-BB95E4458BFD}"/>
    <dgm:cxn modelId="{8F7FB6D0-7DC2-4EDC-ABA8-21A169AB964E}" srcId="{E8BE46EB-C97A-466B-9942-62D94F187DDF}" destId="{EE96CD55-4C24-434A-8FD2-6DA03B09B1E8}" srcOrd="1" destOrd="0" parTransId="{65A8CD3D-0AE0-4601-BCCB-AC0E1E42C49A}" sibTransId="{409FE9EB-66DD-4EA4-9AF9-DB976F2B2B94}"/>
    <dgm:cxn modelId="{6D2A3CB6-E5B4-414C-A8B0-323A12965F44}" type="presOf" srcId="{F90B7803-59D3-480B-88A7-EC9F159CE4DA}" destId="{D6C14164-43D0-4496-8C90-62BAC2B62C64}" srcOrd="0" destOrd="0" presId="urn:microsoft.com/office/officeart/2005/8/layout/bProcess4"/>
    <dgm:cxn modelId="{8A51A79A-5E76-4711-8444-2DAEA2B4A868}" type="presOf" srcId="{9A83B246-CCF6-464C-B5AC-E0F19B4A222B}" destId="{C8493BFE-87A8-49CE-B708-8DB5417FAA4C}" srcOrd="0" destOrd="0" presId="urn:microsoft.com/office/officeart/2005/8/layout/bProcess4"/>
    <dgm:cxn modelId="{5043903B-53AE-4377-A430-1B852F661D56}" type="presOf" srcId="{0CB5918C-9674-44E6-B07A-4715A94F9BCD}" destId="{DE1E8E11-5DBD-4D6B-883E-CE850DE8111E}" srcOrd="0" destOrd="0" presId="urn:microsoft.com/office/officeart/2005/8/layout/bProcess4"/>
    <dgm:cxn modelId="{05C39D5E-14B1-4FD9-BB32-8178BD3B76AD}" srcId="{E8BE46EB-C97A-466B-9942-62D94F187DDF}" destId="{4AFC3416-870F-4BFA-80C8-394BA85535CA}" srcOrd="14" destOrd="0" parTransId="{210835E9-CC50-403F-B28B-36B668604DDE}" sibTransId="{9995FC64-5887-4959-96BD-ECF24470F347}"/>
    <dgm:cxn modelId="{90E1FAF9-5F8A-486B-94B8-E8A10B82DE4E}" srcId="{E8BE46EB-C97A-466B-9942-62D94F187DDF}" destId="{76D56C38-5FA2-4D32-82FB-89CB9A86B966}" srcOrd="25" destOrd="0" parTransId="{B59EBA33-B57C-4241-937D-526B49B9DC67}" sibTransId="{55AABEE6-728F-49B3-A8A6-0666AC6A8137}"/>
    <dgm:cxn modelId="{1C721E99-CEB1-4657-AB9B-3BA16635918B}" type="presOf" srcId="{FB7D22B6-CAE3-4653-9EDB-BB95E4458BFD}" destId="{8D4FA764-4C14-4556-AAB2-CF821FF7DA44}" srcOrd="0" destOrd="0" presId="urn:microsoft.com/office/officeart/2005/8/layout/bProcess4"/>
    <dgm:cxn modelId="{09968020-D9D9-4B8E-A4CE-31F16D1ABBD1}" type="presOf" srcId="{C78F5687-B970-438D-A221-5243E4EB8016}" destId="{C3EBAC45-27BD-4B98-913A-598CE99398F9}" srcOrd="0" destOrd="0" presId="urn:microsoft.com/office/officeart/2005/8/layout/bProcess4"/>
    <dgm:cxn modelId="{10056BDF-AED5-4756-8E26-32AB5DD63F42}" type="presOf" srcId="{76A5456F-87A0-47DB-9E5C-BB8FFAA53751}" destId="{52B0172A-CA11-438D-9148-580CFC395F3D}" srcOrd="0" destOrd="0" presId="urn:microsoft.com/office/officeart/2005/8/layout/bProcess4"/>
    <dgm:cxn modelId="{9566E4DF-E9C3-40DB-B418-8E584323CF56}" type="presOf" srcId="{E37A2B9E-87D9-4756-8AF9-61EB3AF7339D}" destId="{9154495D-D2C0-47DC-9E8E-82770E5735E6}" srcOrd="0" destOrd="0" presId="urn:microsoft.com/office/officeart/2005/8/layout/bProcess4"/>
    <dgm:cxn modelId="{2769DC60-4BEC-41A2-82B9-F5EC28206D66}" type="presOf" srcId="{AEB588E8-BA46-4406-89CA-6E78B188AE7B}" destId="{E5F3BF93-6225-4731-B28D-E8CB0E10441E}" srcOrd="0" destOrd="0" presId="urn:microsoft.com/office/officeart/2005/8/layout/bProcess4"/>
    <dgm:cxn modelId="{F8A03163-9FAA-4BAC-9463-7AE654258D81}" srcId="{E8BE46EB-C97A-466B-9942-62D94F187DDF}" destId="{F899D657-D119-40B2-8B0E-A9FC9E9DC506}" srcOrd="29" destOrd="0" parTransId="{DCE06EC4-B16A-4E4D-8D79-17CBB0963690}" sibTransId="{28EE435C-1BD0-44F1-8385-610EA2AC7706}"/>
    <dgm:cxn modelId="{A2B17645-B1AE-4A36-A562-3580D8395DAD}" srcId="{E8BE46EB-C97A-466B-9942-62D94F187DDF}" destId="{E65F0ADA-3DB4-4E46-B1F7-D900F1E39733}" srcOrd="18" destOrd="0" parTransId="{7D08C537-8C74-400A-B63F-B58070EA0F01}" sibTransId="{84281F89-59C2-486D-86CA-858A1B38FF92}"/>
    <dgm:cxn modelId="{8EA3CED7-C0FD-45CE-8AE9-076166635AF8}" srcId="{E8BE46EB-C97A-466B-9942-62D94F187DDF}" destId="{A2FAD28D-7052-495D-B6D9-FD5373BAE008}" srcOrd="10" destOrd="0" parTransId="{228156E9-3052-4A1F-BE2C-53AF357FE049}" sibTransId="{50C78FD8-13CF-456D-99D0-D77D3D360FA6}"/>
    <dgm:cxn modelId="{EBC89E88-112E-4E93-A5E2-D837CE86ACBF}" type="presOf" srcId="{ED82F890-841D-400C-8C80-045B8C22539A}" destId="{6B62C806-4A37-4C76-85AB-F142A1F6A868}" srcOrd="0" destOrd="0" presId="urn:microsoft.com/office/officeart/2005/8/layout/bProcess4"/>
    <dgm:cxn modelId="{48D7C14C-242F-40FB-ABFA-3AB2FA0091F6}" type="presParOf" srcId="{B5B9712A-DD17-402C-B439-0E25925B84DF}" destId="{50CAAFC9-FEE3-464E-A658-C484D73DE746}" srcOrd="0" destOrd="0" presId="urn:microsoft.com/office/officeart/2005/8/layout/bProcess4"/>
    <dgm:cxn modelId="{54D64619-42E4-4896-BB45-E0AA334E5C5D}" type="presParOf" srcId="{50CAAFC9-FEE3-464E-A658-C484D73DE746}" destId="{33988155-F594-4EA5-9FC1-FE9A2379E423}" srcOrd="0" destOrd="0" presId="urn:microsoft.com/office/officeart/2005/8/layout/bProcess4"/>
    <dgm:cxn modelId="{3C71F69D-723B-4A23-B49A-04DEFB79964C}" type="presParOf" srcId="{50CAAFC9-FEE3-464E-A658-C484D73DE746}" destId="{6B62C806-4A37-4C76-85AB-F142A1F6A868}" srcOrd="1" destOrd="0" presId="urn:microsoft.com/office/officeart/2005/8/layout/bProcess4"/>
    <dgm:cxn modelId="{634451E8-D019-4DED-9320-424D58035743}" type="presParOf" srcId="{B5B9712A-DD17-402C-B439-0E25925B84DF}" destId="{3F98EF04-1252-4AC2-9A50-186E7EA44DDF}" srcOrd="1" destOrd="0" presId="urn:microsoft.com/office/officeart/2005/8/layout/bProcess4"/>
    <dgm:cxn modelId="{2708C55B-8F03-4CF0-BF67-570C273C9635}" type="presParOf" srcId="{B5B9712A-DD17-402C-B439-0E25925B84DF}" destId="{A8DE140C-F60E-4757-BCAB-92D474865547}" srcOrd="2" destOrd="0" presId="urn:microsoft.com/office/officeart/2005/8/layout/bProcess4"/>
    <dgm:cxn modelId="{20B43829-EE4B-4A9C-A978-3B4568B3F6B4}" type="presParOf" srcId="{A8DE140C-F60E-4757-BCAB-92D474865547}" destId="{268ABD88-278D-410C-AF29-5178C665917C}" srcOrd="0" destOrd="0" presId="urn:microsoft.com/office/officeart/2005/8/layout/bProcess4"/>
    <dgm:cxn modelId="{8B59DFC2-BCC5-46EE-8A06-ABC6CE04D641}" type="presParOf" srcId="{A8DE140C-F60E-4757-BCAB-92D474865547}" destId="{B2B99574-4084-4E3F-8E8A-7BD7B1D0C30C}" srcOrd="1" destOrd="0" presId="urn:microsoft.com/office/officeart/2005/8/layout/bProcess4"/>
    <dgm:cxn modelId="{15B03613-C8CD-43B3-ABBC-812D662A761C}" type="presParOf" srcId="{B5B9712A-DD17-402C-B439-0E25925B84DF}" destId="{C8726642-8885-46C4-BCBD-0BC60C0C283A}" srcOrd="3" destOrd="0" presId="urn:microsoft.com/office/officeart/2005/8/layout/bProcess4"/>
    <dgm:cxn modelId="{C375D32D-168E-4F31-96F0-6AE26B4180F2}" type="presParOf" srcId="{B5B9712A-DD17-402C-B439-0E25925B84DF}" destId="{65A27FAC-0A57-4865-B1B2-D259E792C963}" srcOrd="4" destOrd="0" presId="urn:microsoft.com/office/officeart/2005/8/layout/bProcess4"/>
    <dgm:cxn modelId="{351ABFB4-F000-4B7B-B99E-1FB83194B4E1}" type="presParOf" srcId="{65A27FAC-0A57-4865-B1B2-D259E792C963}" destId="{0E51330F-D9AC-478B-A849-E0B82ABF1BE8}" srcOrd="0" destOrd="0" presId="urn:microsoft.com/office/officeart/2005/8/layout/bProcess4"/>
    <dgm:cxn modelId="{DBFFCB9D-5892-4F01-885D-104D981B567E}" type="presParOf" srcId="{65A27FAC-0A57-4865-B1B2-D259E792C963}" destId="{D6C14164-43D0-4496-8C90-62BAC2B62C64}" srcOrd="1" destOrd="0" presId="urn:microsoft.com/office/officeart/2005/8/layout/bProcess4"/>
    <dgm:cxn modelId="{DBF90C25-F9C1-482D-8278-730BD7A02700}" type="presParOf" srcId="{B5B9712A-DD17-402C-B439-0E25925B84DF}" destId="{A1082291-B0C0-4751-82CF-E67248352C98}" srcOrd="5" destOrd="0" presId="urn:microsoft.com/office/officeart/2005/8/layout/bProcess4"/>
    <dgm:cxn modelId="{30D30A5F-CD96-4079-9E51-18F82811D679}" type="presParOf" srcId="{B5B9712A-DD17-402C-B439-0E25925B84DF}" destId="{E2DA3AF2-86BE-4801-8463-8CBC061D9D0C}" srcOrd="6" destOrd="0" presId="urn:microsoft.com/office/officeart/2005/8/layout/bProcess4"/>
    <dgm:cxn modelId="{B24792AE-91BF-4338-B9CD-DD2D3A8E29DA}" type="presParOf" srcId="{E2DA3AF2-86BE-4801-8463-8CBC061D9D0C}" destId="{D9C91A06-B739-4DC4-B302-D49870A222BC}" srcOrd="0" destOrd="0" presId="urn:microsoft.com/office/officeart/2005/8/layout/bProcess4"/>
    <dgm:cxn modelId="{0831793B-C53C-4ACA-8B16-9B57053E7E0B}" type="presParOf" srcId="{E2DA3AF2-86BE-4801-8463-8CBC061D9D0C}" destId="{E641080E-8162-478E-987A-49B92483B558}" srcOrd="1" destOrd="0" presId="urn:microsoft.com/office/officeart/2005/8/layout/bProcess4"/>
    <dgm:cxn modelId="{30AD08BE-7A98-46E9-9272-82FB1FCDFE02}" type="presParOf" srcId="{B5B9712A-DD17-402C-B439-0E25925B84DF}" destId="{491C03FB-1DCE-46D5-B724-815525F9B547}" srcOrd="7" destOrd="0" presId="urn:microsoft.com/office/officeart/2005/8/layout/bProcess4"/>
    <dgm:cxn modelId="{B318362D-7FF3-4BA3-924A-E89A01FB4357}" type="presParOf" srcId="{B5B9712A-DD17-402C-B439-0E25925B84DF}" destId="{957B6400-1139-44E3-B0EB-EA11455D13CA}" srcOrd="8" destOrd="0" presId="urn:microsoft.com/office/officeart/2005/8/layout/bProcess4"/>
    <dgm:cxn modelId="{D707F103-AF16-4748-8585-F34101596103}" type="presParOf" srcId="{957B6400-1139-44E3-B0EB-EA11455D13CA}" destId="{39F00427-064F-497A-A6A2-EC7EE91C245B}" srcOrd="0" destOrd="0" presId="urn:microsoft.com/office/officeart/2005/8/layout/bProcess4"/>
    <dgm:cxn modelId="{4599BB7E-A9B9-4A2F-B62C-3D634459B00B}" type="presParOf" srcId="{957B6400-1139-44E3-B0EB-EA11455D13CA}" destId="{C5AA8508-1A8E-48A2-B8CE-A2982074869C}" srcOrd="1" destOrd="0" presId="urn:microsoft.com/office/officeart/2005/8/layout/bProcess4"/>
    <dgm:cxn modelId="{4963D811-C552-4BE8-BDC9-1E0D11AFD51E}" type="presParOf" srcId="{B5B9712A-DD17-402C-B439-0E25925B84DF}" destId="{3C358350-BD5A-4490-814C-94DEF3CA8986}" srcOrd="9" destOrd="0" presId="urn:microsoft.com/office/officeart/2005/8/layout/bProcess4"/>
    <dgm:cxn modelId="{3BB2FB30-9859-44EB-B1D5-80D902AC945D}" type="presParOf" srcId="{B5B9712A-DD17-402C-B439-0E25925B84DF}" destId="{BF0CB9C8-79D7-42DF-BCDC-45BA95044E67}" srcOrd="10" destOrd="0" presId="urn:microsoft.com/office/officeart/2005/8/layout/bProcess4"/>
    <dgm:cxn modelId="{75FD968C-90FD-4413-93B6-48F27EF348FC}" type="presParOf" srcId="{BF0CB9C8-79D7-42DF-BCDC-45BA95044E67}" destId="{C50A854A-1D9E-4BC4-80AF-A5FFE74F31F8}" srcOrd="0" destOrd="0" presId="urn:microsoft.com/office/officeart/2005/8/layout/bProcess4"/>
    <dgm:cxn modelId="{DAA04D87-417B-475F-9EED-044A6EEC80B3}" type="presParOf" srcId="{BF0CB9C8-79D7-42DF-BCDC-45BA95044E67}" destId="{7CDF3BEC-F43A-4EBF-AD6B-2D44DB6DCE1C}" srcOrd="1" destOrd="0" presId="urn:microsoft.com/office/officeart/2005/8/layout/bProcess4"/>
    <dgm:cxn modelId="{27C30D54-64A5-49D0-BB26-308BC61BF96F}" type="presParOf" srcId="{B5B9712A-DD17-402C-B439-0E25925B84DF}" destId="{59CD1412-D43C-4007-A77C-A9D982BF5339}" srcOrd="11" destOrd="0" presId="urn:microsoft.com/office/officeart/2005/8/layout/bProcess4"/>
    <dgm:cxn modelId="{081003A7-DB6C-435A-BAEC-9683A850AB45}" type="presParOf" srcId="{B5B9712A-DD17-402C-B439-0E25925B84DF}" destId="{66BDE0A3-65B1-4BF0-9152-6BC1E18D5D22}" srcOrd="12" destOrd="0" presId="urn:microsoft.com/office/officeart/2005/8/layout/bProcess4"/>
    <dgm:cxn modelId="{3D447416-1FF3-4E7E-945A-414E3F51B7B7}" type="presParOf" srcId="{66BDE0A3-65B1-4BF0-9152-6BC1E18D5D22}" destId="{20DFA4E5-FBD9-4864-9AF5-2770E5F992AC}" srcOrd="0" destOrd="0" presId="urn:microsoft.com/office/officeart/2005/8/layout/bProcess4"/>
    <dgm:cxn modelId="{108D9D06-0B62-48AE-A438-2F817F3497F6}" type="presParOf" srcId="{66BDE0A3-65B1-4BF0-9152-6BC1E18D5D22}" destId="{DE1E8E11-5DBD-4D6B-883E-CE850DE8111E}" srcOrd="1" destOrd="0" presId="urn:microsoft.com/office/officeart/2005/8/layout/bProcess4"/>
    <dgm:cxn modelId="{B056029D-E08F-476F-AEE2-001436A68606}" type="presParOf" srcId="{B5B9712A-DD17-402C-B439-0E25925B84DF}" destId="{FFA7A6EB-3939-4C4A-9EDD-91911CA92C16}" srcOrd="13" destOrd="0" presId="urn:microsoft.com/office/officeart/2005/8/layout/bProcess4"/>
    <dgm:cxn modelId="{6A10ECED-DB15-498A-8B72-FF21FF927F94}" type="presParOf" srcId="{B5B9712A-DD17-402C-B439-0E25925B84DF}" destId="{E23CC110-073B-4B3F-A02B-8ABCE5CEBED3}" srcOrd="14" destOrd="0" presId="urn:microsoft.com/office/officeart/2005/8/layout/bProcess4"/>
    <dgm:cxn modelId="{CED4D9A7-4B39-4CC4-8B93-A26A05D7FCCD}" type="presParOf" srcId="{E23CC110-073B-4B3F-A02B-8ABCE5CEBED3}" destId="{76BC3742-9E5E-434C-AB4F-9C486EDB2A79}" srcOrd="0" destOrd="0" presId="urn:microsoft.com/office/officeart/2005/8/layout/bProcess4"/>
    <dgm:cxn modelId="{8FF7F6AD-283C-495C-AFE1-A9D47B8EB963}" type="presParOf" srcId="{E23CC110-073B-4B3F-A02B-8ABCE5CEBED3}" destId="{A2257E8F-0652-4CDB-BDEF-F06FAEA21A89}" srcOrd="1" destOrd="0" presId="urn:microsoft.com/office/officeart/2005/8/layout/bProcess4"/>
    <dgm:cxn modelId="{F9AF0A78-C3E1-49C2-8598-5AF3B7879B84}" type="presParOf" srcId="{B5B9712A-DD17-402C-B439-0E25925B84DF}" destId="{0D3B04BC-C916-49C7-A798-49CBE9A283C5}" srcOrd="15" destOrd="0" presId="urn:microsoft.com/office/officeart/2005/8/layout/bProcess4"/>
    <dgm:cxn modelId="{172B6FAD-DCF8-473B-AE11-7C43C32F6F84}" type="presParOf" srcId="{B5B9712A-DD17-402C-B439-0E25925B84DF}" destId="{86030BF2-4D82-4370-AEC1-CBEAD7363ECD}" srcOrd="16" destOrd="0" presId="urn:microsoft.com/office/officeart/2005/8/layout/bProcess4"/>
    <dgm:cxn modelId="{F62012B6-0512-4A0F-A050-C3D1C8C089D8}" type="presParOf" srcId="{86030BF2-4D82-4370-AEC1-CBEAD7363ECD}" destId="{EA6F387B-D601-4302-B580-F704B9D6F584}" srcOrd="0" destOrd="0" presId="urn:microsoft.com/office/officeart/2005/8/layout/bProcess4"/>
    <dgm:cxn modelId="{FE1DE1C9-FA16-451A-BDA3-5DF77D8369B3}" type="presParOf" srcId="{86030BF2-4D82-4370-AEC1-CBEAD7363ECD}" destId="{8E7B1A00-73A6-44DE-A3C0-60B02928F3B4}" srcOrd="1" destOrd="0" presId="urn:microsoft.com/office/officeart/2005/8/layout/bProcess4"/>
    <dgm:cxn modelId="{4CDFBA75-9616-4448-A7E2-7620AB91C6F4}" type="presParOf" srcId="{B5B9712A-DD17-402C-B439-0E25925B84DF}" destId="{45C7C73C-E859-49EF-BD71-4F07DBA048A7}" srcOrd="17" destOrd="0" presId="urn:microsoft.com/office/officeart/2005/8/layout/bProcess4"/>
    <dgm:cxn modelId="{2874354D-A74B-433A-96E6-CA8B16716F7E}" type="presParOf" srcId="{B5B9712A-DD17-402C-B439-0E25925B84DF}" destId="{5B71717D-1C05-4265-B0EC-DC4C3A8940BC}" srcOrd="18" destOrd="0" presId="urn:microsoft.com/office/officeart/2005/8/layout/bProcess4"/>
    <dgm:cxn modelId="{0E67CB50-55C6-4E88-A7C0-4142835A8D15}" type="presParOf" srcId="{5B71717D-1C05-4265-B0EC-DC4C3A8940BC}" destId="{F4B4B0C1-C3C9-4C67-93B6-CC1448D56FAD}" srcOrd="0" destOrd="0" presId="urn:microsoft.com/office/officeart/2005/8/layout/bProcess4"/>
    <dgm:cxn modelId="{6760821A-0965-4AEF-9B42-273487C39A3F}" type="presParOf" srcId="{5B71717D-1C05-4265-B0EC-DC4C3A8940BC}" destId="{B9F3E60F-4E0A-4677-8A7A-AA7158308B71}" srcOrd="1" destOrd="0" presId="urn:microsoft.com/office/officeart/2005/8/layout/bProcess4"/>
    <dgm:cxn modelId="{754B995B-7EB4-4F1B-9447-2EB43B42078E}" type="presParOf" srcId="{B5B9712A-DD17-402C-B439-0E25925B84DF}" destId="{E120C49A-D65A-4FD4-B57C-65830B713DBF}" srcOrd="19" destOrd="0" presId="urn:microsoft.com/office/officeart/2005/8/layout/bProcess4"/>
    <dgm:cxn modelId="{FCAC8B8B-FF52-4637-9AF2-88A34B153ECE}" type="presParOf" srcId="{B5B9712A-DD17-402C-B439-0E25925B84DF}" destId="{F3B7B7CA-A69E-4956-A5E2-6F38C8A43F02}" srcOrd="20" destOrd="0" presId="urn:microsoft.com/office/officeart/2005/8/layout/bProcess4"/>
    <dgm:cxn modelId="{D13B2202-3DF7-4E9D-A8D9-4686ECE93FE3}" type="presParOf" srcId="{F3B7B7CA-A69E-4956-A5E2-6F38C8A43F02}" destId="{2C31235A-6704-41D1-858E-1F2E185FF06F}" srcOrd="0" destOrd="0" presId="urn:microsoft.com/office/officeart/2005/8/layout/bProcess4"/>
    <dgm:cxn modelId="{A43CB960-528A-4E75-B8FA-090A56F58673}" type="presParOf" srcId="{F3B7B7CA-A69E-4956-A5E2-6F38C8A43F02}" destId="{48892452-B6EB-4ADB-AEC9-ABE15FBAB439}" srcOrd="1" destOrd="0" presId="urn:microsoft.com/office/officeart/2005/8/layout/bProcess4"/>
    <dgm:cxn modelId="{AC36C703-EBD3-4989-8439-DEBBEC3942CB}" type="presParOf" srcId="{B5B9712A-DD17-402C-B439-0E25925B84DF}" destId="{58CE88D2-B757-4BB6-BCB3-DB49036A9915}" srcOrd="21" destOrd="0" presId="urn:microsoft.com/office/officeart/2005/8/layout/bProcess4"/>
    <dgm:cxn modelId="{14D696A7-DA47-407F-A986-3CF3A5E3F21F}" type="presParOf" srcId="{B5B9712A-DD17-402C-B439-0E25925B84DF}" destId="{C4E91A3A-F767-43B9-99E8-D29BCB5C8624}" srcOrd="22" destOrd="0" presId="urn:microsoft.com/office/officeart/2005/8/layout/bProcess4"/>
    <dgm:cxn modelId="{04C508E0-2BA9-4A39-A2F1-CC499A4088D4}" type="presParOf" srcId="{C4E91A3A-F767-43B9-99E8-D29BCB5C8624}" destId="{D5232E26-3E60-4B06-849A-799E6538AEE8}" srcOrd="0" destOrd="0" presId="urn:microsoft.com/office/officeart/2005/8/layout/bProcess4"/>
    <dgm:cxn modelId="{CEF87C0D-945A-46C1-AA9E-62DAEC496132}" type="presParOf" srcId="{C4E91A3A-F767-43B9-99E8-D29BCB5C8624}" destId="{89768AF4-DE54-4728-8CBB-22805E6D17CB}" srcOrd="1" destOrd="0" presId="urn:microsoft.com/office/officeart/2005/8/layout/bProcess4"/>
    <dgm:cxn modelId="{2486FA0B-4479-4B75-9709-31AB3A3D6B81}" type="presParOf" srcId="{B5B9712A-DD17-402C-B439-0E25925B84DF}" destId="{8D4FA764-4C14-4556-AAB2-CF821FF7DA44}" srcOrd="23" destOrd="0" presId="urn:microsoft.com/office/officeart/2005/8/layout/bProcess4"/>
    <dgm:cxn modelId="{DE0B7E2B-EDC1-494B-9B34-8EE425B23A1B}" type="presParOf" srcId="{B5B9712A-DD17-402C-B439-0E25925B84DF}" destId="{BA244DCD-D4D6-48A4-8D54-D7CAC8AD093D}" srcOrd="24" destOrd="0" presId="urn:microsoft.com/office/officeart/2005/8/layout/bProcess4"/>
    <dgm:cxn modelId="{E1BCE4D3-7886-4581-B655-C1829586228D}" type="presParOf" srcId="{BA244DCD-D4D6-48A4-8D54-D7CAC8AD093D}" destId="{99469C1E-1BF2-44DD-9339-92B454F2D969}" srcOrd="0" destOrd="0" presId="urn:microsoft.com/office/officeart/2005/8/layout/bProcess4"/>
    <dgm:cxn modelId="{5DAC3413-F7F6-4E00-9E7A-C1E91BF37163}" type="presParOf" srcId="{BA244DCD-D4D6-48A4-8D54-D7CAC8AD093D}" destId="{ED31DDD4-EDA8-498F-94CB-E3F0F469B134}" srcOrd="1" destOrd="0" presId="urn:microsoft.com/office/officeart/2005/8/layout/bProcess4"/>
    <dgm:cxn modelId="{1BC51AAF-DDC7-4E70-AFF8-540B95F34303}" type="presParOf" srcId="{B5B9712A-DD17-402C-B439-0E25925B84DF}" destId="{9154495D-D2C0-47DC-9E8E-82770E5735E6}" srcOrd="25" destOrd="0" presId="urn:microsoft.com/office/officeart/2005/8/layout/bProcess4"/>
    <dgm:cxn modelId="{37E7536E-89A4-418B-A4EF-D5CF177F81B4}" type="presParOf" srcId="{B5B9712A-DD17-402C-B439-0E25925B84DF}" destId="{2EB7C236-8F47-494D-86E1-50960DAF0E7F}" srcOrd="26" destOrd="0" presId="urn:microsoft.com/office/officeart/2005/8/layout/bProcess4"/>
    <dgm:cxn modelId="{02BE50DB-A3DC-4776-85A1-FCA2E8BB9FBD}" type="presParOf" srcId="{2EB7C236-8F47-494D-86E1-50960DAF0E7F}" destId="{FF4F071F-A430-409B-942B-9BFDB53CAB21}" srcOrd="0" destOrd="0" presId="urn:microsoft.com/office/officeart/2005/8/layout/bProcess4"/>
    <dgm:cxn modelId="{3B6639FB-CE46-4487-8DB0-383F9485663E}" type="presParOf" srcId="{2EB7C236-8F47-494D-86E1-50960DAF0E7F}" destId="{EA4DC722-4EFB-42FF-AF51-1E29C54BCAB7}" srcOrd="1" destOrd="0" presId="urn:microsoft.com/office/officeart/2005/8/layout/bProcess4"/>
    <dgm:cxn modelId="{217DFE83-5D49-4353-994E-E1AEBAF286D8}" type="presParOf" srcId="{B5B9712A-DD17-402C-B439-0E25925B84DF}" destId="{0F123FA2-0CE9-45D8-A8EB-E610D4DC2117}" srcOrd="27" destOrd="0" presId="urn:microsoft.com/office/officeart/2005/8/layout/bProcess4"/>
    <dgm:cxn modelId="{C4637D48-4B19-4C5C-9259-36147556C41D}" type="presParOf" srcId="{B5B9712A-DD17-402C-B439-0E25925B84DF}" destId="{85ECE72C-3E59-4012-AAAB-89D9A4CFA5A7}" srcOrd="28" destOrd="0" presId="urn:microsoft.com/office/officeart/2005/8/layout/bProcess4"/>
    <dgm:cxn modelId="{23DC1C50-D607-4B1F-A3D6-7FB2DFF6C98E}" type="presParOf" srcId="{85ECE72C-3E59-4012-AAAB-89D9A4CFA5A7}" destId="{36113BFD-84E1-471A-8A1F-0BC66D43E1F4}" srcOrd="0" destOrd="0" presId="urn:microsoft.com/office/officeart/2005/8/layout/bProcess4"/>
    <dgm:cxn modelId="{9A014EC0-66AD-420F-91F0-426327E68305}" type="presParOf" srcId="{85ECE72C-3E59-4012-AAAB-89D9A4CFA5A7}" destId="{7046DA39-A7BC-42FB-BD7D-FD5830AB595C}" srcOrd="1" destOrd="0" presId="urn:microsoft.com/office/officeart/2005/8/layout/bProcess4"/>
    <dgm:cxn modelId="{C98C4806-8DDF-489E-A7BC-7C5D858DF778}" type="presParOf" srcId="{B5B9712A-DD17-402C-B439-0E25925B84DF}" destId="{87AAA35A-E83E-4217-B9AA-44D6931F7912}" srcOrd="29" destOrd="0" presId="urn:microsoft.com/office/officeart/2005/8/layout/bProcess4"/>
    <dgm:cxn modelId="{D9C752DA-FB27-4B10-9884-D4A34982D3C8}" type="presParOf" srcId="{B5B9712A-DD17-402C-B439-0E25925B84DF}" destId="{0B763EEC-CE5F-49A0-89D2-808CDDB8289D}" srcOrd="30" destOrd="0" presId="urn:microsoft.com/office/officeart/2005/8/layout/bProcess4"/>
    <dgm:cxn modelId="{6534A5BB-F457-49E8-A9C1-44441E6E9F64}" type="presParOf" srcId="{0B763EEC-CE5F-49A0-89D2-808CDDB8289D}" destId="{CA96C83E-7373-418D-B60F-03F5EC5929FE}" srcOrd="0" destOrd="0" presId="urn:microsoft.com/office/officeart/2005/8/layout/bProcess4"/>
    <dgm:cxn modelId="{34809D24-4403-42DB-97DC-BFD4B74F9BD5}" type="presParOf" srcId="{0B763EEC-CE5F-49A0-89D2-808CDDB8289D}" destId="{1FB6392D-6B53-4147-A6C8-77D493B75DEE}" srcOrd="1" destOrd="0" presId="urn:microsoft.com/office/officeart/2005/8/layout/bProcess4"/>
    <dgm:cxn modelId="{9D81A617-6F11-4679-AA96-0AC16AEFC7CD}" type="presParOf" srcId="{B5B9712A-DD17-402C-B439-0E25925B84DF}" destId="{C3EBAC45-27BD-4B98-913A-598CE99398F9}" srcOrd="31" destOrd="0" presId="urn:microsoft.com/office/officeart/2005/8/layout/bProcess4"/>
    <dgm:cxn modelId="{58AFE9B9-3132-45DA-B0FB-EE1434974395}" type="presParOf" srcId="{B5B9712A-DD17-402C-B439-0E25925B84DF}" destId="{216C4414-F5EF-4258-9432-BC214FDA96E1}" srcOrd="32" destOrd="0" presId="urn:microsoft.com/office/officeart/2005/8/layout/bProcess4"/>
    <dgm:cxn modelId="{DEEA7585-1EDD-4540-97E2-186F2430DEE6}" type="presParOf" srcId="{216C4414-F5EF-4258-9432-BC214FDA96E1}" destId="{34E09464-336F-427E-9A89-1C9C37876979}" srcOrd="0" destOrd="0" presId="urn:microsoft.com/office/officeart/2005/8/layout/bProcess4"/>
    <dgm:cxn modelId="{33951FD7-6507-4702-85EA-4C521CBBA339}" type="presParOf" srcId="{216C4414-F5EF-4258-9432-BC214FDA96E1}" destId="{A35127FB-A9FF-4756-A9A6-410AF2115E8C}" srcOrd="1" destOrd="0" presId="urn:microsoft.com/office/officeart/2005/8/layout/bProcess4"/>
    <dgm:cxn modelId="{942E9578-0917-4627-B096-6A22D2C2341B}" type="presParOf" srcId="{B5B9712A-DD17-402C-B439-0E25925B84DF}" destId="{CC57888D-5D0C-42F6-AE28-2CBB7DDFB0A3}" srcOrd="33" destOrd="0" presId="urn:microsoft.com/office/officeart/2005/8/layout/bProcess4"/>
    <dgm:cxn modelId="{390F8C34-7D5D-446E-9909-E99745807437}" type="presParOf" srcId="{B5B9712A-DD17-402C-B439-0E25925B84DF}" destId="{148DFDB3-F760-40F9-93C9-2B2782BCCB59}" srcOrd="34" destOrd="0" presId="urn:microsoft.com/office/officeart/2005/8/layout/bProcess4"/>
    <dgm:cxn modelId="{DD4C89F5-79D1-4059-9CF6-D94A0C99503F}" type="presParOf" srcId="{148DFDB3-F760-40F9-93C9-2B2782BCCB59}" destId="{52D7C83F-238A-4896-AAA1-E4EC51A95706}" srcOrd="0" destOrd="0" presId="urn:microsoft.com/office/officeart/2005/8/layout/bProcess4"/>
    <dgm:cxn modelId="{27758953-C23E-460C-B27D-079F0D53D8BF}" type="presParOf" srcId="{148DFDB3-F760-40F9-93C9-2B2782BCCB59}" destId="{39BA0AAB-AEA6-4B69-BB2D-9CB5BAA40311}" srcOrd="1" destOrd="0" presId="urn:microsoft.com/office/officeart/2005/8/layout/bProcess4"/>
    <dgm:cxn modelId="{805D3A3C-34B8-4EFC-AAED-88DEECF149D9}" type="presParOf" srcId="{B5B9712A-DD17-402C-B439-0E25925B84DF}" destId="{DBEEB6B6-EF72-4D6A-A1FA-AAF22DE2BB78}" srcOrd="35" destOrd="0" presId="urn:microsoft.com/office/officeart/2005/8/layout/bProcess4"/>
    <dgm:cxn modelId="{7A2CCD35-8893-491B-BD99-C25E6468C817}" type="presParOf" srcId="{B5B9712A-DD17-402C-B439-0E25925B84DF}" destId="{9947AAEE-BB65-4AC3-934E-FE40DA9CC2A2}" srcOrd="36" destOrd="0" presId="urn:microsoft.com/office/officeart/2005/8/layout/bProcess4"/>
    <dgm:cxn modelId="{1FD8E50E-B0F0-4632-9A33-1225653850E8}" type="presParOf" srcId="{9947AAEE-BB65-4AC3-934E-FE40DA9CC2A2}" destId="{0CDFABEC-A747-42EF-AA25-C0F35E9C422E}" srcOrd="0" destOrd="0" presId="urn:microsoft.com/office/officeart/2005/8/layout/bProcess4"/>
    <dgm:cxn modelId="{F5DC02E7-AFD1-4B41-BE10-90D543E6D718}" type="presParOf" srcId="{9947AAEE-BB65-4AC3-934E-FE40DA9CC2A2}" destId="{452380ED-FA07-4B15-8073-49A7A846782F}" srcOrd="1" destOrd="0" presId="urn:microsoft.com/office/officeart/2005/8/layout/bProcess4"/>
    <dgm:cxn modelId="{9471D332-725F-4FD2-A3A4-D7650A9C73B0}" type="presParOf" srcId="{B5B9712A-DD17-402C-B439-0E25925B84DF}" destId="{E871424E-7F50-4780-A748-947DD11171E1}" srcOrd="37" destOrd="0" presId="urn:microsoft.com/office/officeart/2005/8/layout/bProcess4"/>
    <dgm:cxn modelId="{FCF0AA91-FBE4-4984-8368-B02626A4FACC}" type="presParOf" srcId="{B5B9712A-DD17-402C-B439-0E25925B84DF}" destId="{C5D4C290-B108-4D75-8253-E680DBBC3641}" srcOrd="38" destOrd="0" presId="urn:microsoft.com/office/officeart/2005/8/layout/bProcess4"/>
    <dgm:cxn modelId="{AFD5358B-4597-4EA9-BD6F-23BB3E36FC71}" type="presParOf" srcId="{C5D4C290-B108-4D75-8253-E680DBBC3641}" destId="{D4ED98F6-D2CB-4B7C-BD69-46A009E67056}" srcOrd="0" destOrd="0" presId="urn:microsoft.com/office/officeart/2005/8/layout/bProcess4"/>
    <dgm:cxn modelId="{0705B1CB-3E82-47ED-B213-AB0B73F9A4F5}" type="presParOf" srcId="{C5D4C290-B108-4D75-8253-E680DBBC3641}" destId="{E5F3BF93-6225-4731-B28D-E8CB0E10441E}" srcOrd="1" destOrd="0" presId="urn:microsoft.com/office/officeart/2005/8/layout/bProcess4"/>
    <dgm:cxn modelId="{C220D868-6D24-499D-92A1-DDE7B67474BC}" type="presParOf" srcId="{B5B9712A-DD17-402C-B439-0E25925B84DF}" destId="{F40193C7-A39C-4126-B7E1-E950D0799722}" srcOrd="39" destOrd="0" presId="urn:microsoft.com/office/officeart/2005/8/layout/bProcess4"/>
    <dgm:cxn modelId="{F91B40C9-8827-4CD0-93FC-98E08CAC82C1}" type="presParOf" srcId="{B5B9712A-DD17-402C-B439-0E25925B84DF}" destId="{09A1EB79-ECBE-4FBC-8F3A-C1CB1C0D14D1}" srcOrd="40" destOrd="0" presId="urn:microsoft.com/office/officeart/2005/8/layout/bProcess4"/>
    <dgm:cxn modelId="{79A064DF-03D6-46E9-B346-7D648FDB5C25}" type="presParOf" srcId="{09A1EB79-ECBE-4FBC-8F3A-C1CB1C0D14D1}" destId="{841F94A1-CC19-4FAC-A97C-C7F4C88FC3F7}" srcOrd="0" destOrd="0" presId="urn:microsoft.com/office/officeart/2005/8/layout/bProcess4"/>
    <dgm:cxn modelId="{401A3F75-B0F6-4313-B8FF-5CC2388AFA96}" type="presParOf" srcId="{09A1EB79-ECBE-4FBC-8F3A-C1CB1C0D14D1}" destId="{EB2CD458-F331-42FF-86AF-D5A43998378C}" srcOrd="1" destOrd="0" presId="urn:microsoft.com/office/officeart/2005/8/layout/bProcess4"/>
    <dgm:cxn modelId="{03EED252-F199-426B-9354-906418C4F75F}" type="presParOf" srcId="{B5B9712A-DD17-402C-B439-0E25925B84DF}" destId="{7D3ADE7B-3A20-4D61-88F7-57B7F0AD829E}" srcOrd="41" destOrd="0" presId="urn:microsoft.com/office/officeart/2005/8/layout/bProcess4"/>
    <dgm:cxn modelId="{CE5CF056-D7C6-4DAB-AC6C-EB2B08313516}" type="presParOf" srcId="{B5B9712A-DD17-402C-B439-0E25925B84DF}" destId="{0FF698F0-5F18-4900-B595-FE33A887E2A9}" srcOrd="42" destOrd="0" presId="urn:microsoft.com/office/officeart/2005/8/layout/bProcess4"/>
    <dgm:cxn modelId="{AAEFCBC9-8A65-4E93-BA83-7E48B8C13CFA}" type="presParOf" srcId="{0FF698F0-5F18-4900-B595-FE33A887E2A9}" destId="{D0E123B7-B85B-438D-94E1-D01578FA223C}" srcOrd="0" destOrd="0" presId="urn:microsoft.com/office/officeart/2005/8/layout/bProcess4"/>
    <dgm:cxn modelId="{1093F921-ECEF-4554-92D4-20065E70ED29}" type="presParOf" srcId="{0FF698F0-5F18-4900-B595-FE33A887E2A9}" destId="{A9083AD6-47EE-4361-94B3-E68F2D4EB74D}" srcOrd="1" destOrd="0" presId="urn:microsoft.com/office/officeart/2005/8/layout/bProcess4"/>
    <dgm:cxn modelId="{D910B227-9FED-43B8-9FF7-41676EAAC245}" type="presParOf" srcId="{B5B9712A-DD17-402C-B439-0E25925B84DF}" destId="{BA7C8BEC-D2C6-4807-9725-46C2F4C25A2D}" srcOrd="43" destOrd="0" presId="urn:microsoft.com/office/officeart/2005/8/layout/bProcess4"/>
    <dgm:cxn modelId="{2DD5CA69-A681-4F3C-A913-9B3F79E4E977}" type="presParOf" srcId="{B5B9712A-DD17-402C-B439-0E25925B84DF}" destId="{079D7E4B-949B-4441-9007-87DFE7C24CD9}" srcOrd="44" destOrd="0" presId="urn:microsoft.com/office/officeart/2005/8/layout/bProcess4"/>
    <dgm:cxn modelId="{11FA9622-E9DF-4E3B-A3FC-BE09AA084ACD}" type="presParOf" srcId="{079D7E4B-949B-4441-9007-87DFE7C24CD9}" destId="{1DD9E587-5888-42F4-8FC9-4001DDCCC599}" srcOrd="0" destOrd="0" presId="urn:microsoft.com/office/officeart/2005/8/layout/bProcess4"/>
    <dgm:cxn modelId="{5D1EBAFC-B02A-4B22-9E50-A3BFCB169B88}" type="presParOf" srcId="{079D7E4B-949B-4441-9007-87DFE7C24CD9}" destId="{277ED78A-A42B-4278-9E38-424D907C8579}" srcOrd="1" destOrd="0" presId="urn:microsoft.com/office/officeart/2005/8/layout/bProcess4"/>
    <dgm:cxn modelId="{8D2FC8A2-0DF9-408B-A82E-BC9DB4629CA6}" type="presParOf" srcId="{B5B9712A-DD17-402C-B439-0E25925B84DF}" destId="{0985B741-C373-4DFE-AD33-2785535AF079}" srcOrd="45" destOrd="0" presId="urn:microsoft.com/office/officeart/2005/8/layout/bProcess4"/>
    <dgm:cxn modelId="{41532248-5BFE-4AEC-88E3-6C046EA8B02A}" type="presParOf" srcId="{B5B9712A-DD17-402C-B439-0E25925B84DF}" destId="{EBF79E1A-1278-48A7-AF8D-336F71EBF9CB}" srcOrd="46" destOrd="0" presId="urn:microsoft.com/office/officeart/2005/8/layout/bProcess4"/>
    <dgm:cxn modelId="{B4432DEB-F16A-4BC4-BF46-28417FC255DA}" type="presParOf" srcId="{EBF79E1A-1278-48A7-AF8D-336F71EBF9CB}" destId="{85812153-FDB6-4B7A-8968-2DCC3DB90674}" srcOrd="0" destOrd="0" presId="urn:microsoft.com/office/officeart/2005/8/layout/bProcess4"/>
    <dgm:cxn modelId="{7F673887-6ED0-4B7D-A69A-39375F905618}" type="presParOf" srcId="{EBF79E1A-1278-48A7-AF8D-336F71EBF9CB}" destId="{30DD6F39-1971-4C25-A8A3-B7C2834FB35B}" srcOrd="1" destOrd="0" presId="urn:microsoft.com/office/officeart/2005/8/layout/bProcess4"/>
    <dgm:cxn modelId="{EC343823-AC10-4AB7-8AE1-FEA1114875A3}" type="presParOf" srcId="{B5B9712A-DD17-402C-B439-0E25925B84DF}" destId="{E98F872E-262E-4C91-BF66-AC1CDABC92C8}" srcOrd="47" destOrd="0" presId="urn:microsoft.com/office/officeart/2005/8/layout/bProcess4"/>
    <dgm:cxn modelId="{6B1E15FD-1ECD-48C9-86E8-2D01DBEF154F}" type="presParOf" srcId="{B5B9712A-DD17-402C-B439-0E25925B84DF}" destId="{55E6FA38-F1D4-4D49-8C0A-A2737EE8CB62}" srcOrd="48" destOrd="0" presId="urn:microsoft.com/office/officeart/2005/8/layout/bProcess4"/>
    <dgm:cxn modelId="{41230B9F-4786-45FF-B885-3DAF26B73199}" type="presParOf" srcId="{55E6FA38-F1D4-4D49-8C0A-A2737EE8CB62}" destId="{FD8B11A4-A5B5-4694-A914-F760A1D11A7D}" srcOrd="0" destOrd="0" presId="urn:microsoft.com/office/officeart/2005/8/layout/bProcess4"/>
    <dgm:cxn modelId="{167E1051-11D6-4729-82A8-498AFBC23BDB}" type="presParOf" srcId="{55E6FA38-F1D4-4D49-8C0A-A2737EE8CB62}" destId="{2472CB66-AE54-49CE-9951-6D5FD2A06215}" srcOrd="1" destOrd="0" presId="urn:microsoft.com/office/officeart/2005/8/layout/bProcess4"/>
    <dgm:cxn modelId="{945A7E39-AFCA-4190-B8CB-701EE8117975}" type="presParOf" srcId="{B5B9712A-DD17-402C-B439-0E25925B84DF}" destId="{9DAF8EF0-0E96-422A-BBDA-C0E671731960}" srcOrd="49" destOrd="0" presId="urn:microsoft.com/office/officeart/2005/8/layout/bProcess4"/>
    <dgm:cxn modelId="{EDC74823-77C8-4A8B-9EB5-3910C4D1A39C}" type="presParOf" srcId="{B5B9712A-DD17-402C-B439-0E25925B84DF}" destId="{89C34E7A-FEB5-4596-A333-76817DDD42A4}" srcOrd="50" destOrd="0" presId="urn:microsoft.com/office/officeart/2005/8/layout/bProcess4"/>
    <dgm:cxn modelId="{5C42E175-FE09-4152-B961-703849F29636}" type="presParOf" srcId="{89C34E7A-FEB5-4596-A333-76817DDD42A4}" destId="{8547ED0D-64A6-482D-B811-5A48C6F1296F}" srcOrd="0" destOrd="0" presId="urn:microsoft.com/office/officeart/2005/8/layout/bProcess4"/>
    <dgm:cxn modelId="{EC2EE251-5F66-465F-AE7A-1E3C7924422B}" type="presParOf" srcId="{89C34E7A-FEB5-4596-A333-76817DDD42A4}" destId="{330F0B01-C14B-4EFA-8406-31B0C9E234F6}" srcOrd="1" destOrd="0" presId="urn:microsoft.com/office/officeart/2005/8/layout/bProcess4"/>
    <dgm:cxn modelId="{0E035494-FB7B-4B43-86B1-5BD51371604F}" type="presParOf" srcId="{B5B9712A-DD17-402C-B439-0E25925B84DF}" destId="{6BA26A17-DB2E-4F86-8E4F-3ACAB02D29F3}" srcOrd="51" destOrd="0" presId="urn:microsoft.com/office/officeart/2005/8/layout/bProcess4"/>
    <dgm:cxn modelId="{F7A1FC49-8A65-4338-9598-C55B5A600A25}" type="presParOf" srcId="{B5B9712A-DD17-402C-B439-0E25925B84DF}" destId="{26A3AB19-575E-4FD5-A0DF-36E1BBF6E8A6}" srcOrd="52" destOrd="0" presId="urn:microsoft.com/office/officeart/2005/8/layout/bProcess4"/>
    <dgm:cxn modelId="{D94F3DD4-8DF1-4C68-B43F-110697082844}" type="presParOf" srcId="{26A3AB19-575E-4FD5-A0DF-36E1BBF6E8A6}" destId="{F92158B9-6A9B-4182-B827-A66C7F6BF7A8}" srcOrd="0" destOrd="0" presId="urn:microsoft.com/office/officeart/2005/8/layout/bProcess4"/>
    <dgm:cxn modelId="{76C462DD-BD98-41C7-9D5A-558D31FE1851}" type="presParOf" srcId="{26A3AB19-575E-4FD5-A0DF-36E1BBF6E8A6}" destId="{3246295D-3122-4D95-BDA1-4F82961E5B2B}" srcOrd="1" destOrd="0" presId="urn:microsoft.com/office/officeart/2005/8/layout/bProcess4"/>
    <dgm:cxn modelId="{001B49C1-1E52-404B-9CB1-BF8B9FA8957A}" type="presParOf" srcId="{B5B9712A-DD17-402C-B439-0E25925B84DF}" destId="{81E4FC84-B023-4B76-8494-C2A2E4ACD1E2}" srcOrd="53" destOrd="0" presId="urn:microsoft.com/office/officeart/2005/8/layout/bProcess4"/>
    <dgm:cxn modelId="{E99E0648-419E-4601-8710-8417592519BC}" type="presParOf" srcId="{B5B9712A-DD17-402C-B439-0E25925B84DF}" destId="{3D2F4EDF-BE6D-4AC1-BF06-00A8F7675380}" srcOrd="54" destOrd="0" presId="urn:microsoft.com/office/officeart/2005/8/layout/bProcess4"/>
    <dgm:cxn modelId="{170CA4A8-D0F8-43A7-AE1A-5E6762F5815D}" type="presParOf" srcId="{3D2F4EDF-BE6D-4AC1-BF06-00A8F7675380}" destId="{C3D3371A-D6A3-44EF-9C61-FDCA58D529DC}" srcOrd="0" destOrd="0" presId="urn:microsoft.com/office/officeart/2005/8/layout/bProcess4"/>
    <dgm:cxn modelId="{4DA72FAA-A526-4A45-99E4-2AAFF3DA1D0C}" type="presParOf" srcId="{3D2F4EDF-BE6D-4AC1-BF06-00A8F7675380}" destId="{D9008019-0E53-4C82-808A-71BE1F406010}" srcOrd="1" destOrd="0" presId="urn:microsoft.com/office/officeart/2005/8/layout/bProcess4"/>
    <dgm:cxn modelId="{6173E552-629F-463D-A3BE-2C181D93519B}" type="presParOf" srcId="{B5B9712A-DD17-402C-B439-0E25925B84DF}" destId="{067BA284-67DF-4BA4-8300-400198FD2BC1}" srcOrd="55" destOrd="0" presId="urn:microsoft.com/office/officeart/2005/8/layout/bProcess4"/>
    <dgm:cxn modelId="{E206B6C0-4DFC-4042-8286-CA4EE4B97130}" type="presParOf" srcId="{B5B9712A-DD17-402C-B439-0E25925B84DF}" destId="{365785C6-17B4-42BD-BA43-5CA653328780}" srcOrd="56" destOrd="0" presId="urn:microsoft.com/office/officeart/2005/8/layout/bProcess4"/>
    <dgm:cxn modelId="{3EC6FB2E-80A6-4DF2-B3D4-6709EA863CBB}" type="presParOf" srcId="{365785C6-17B4-42BD-BA43-5CA653328780}" destId="{31E24235-2E69-4C0F-B5AD-8282431CA48F}" srcOrd="0" destOrd="0" presId="urn:microsoft.com/office/officeart/2005/8/layout/bProcess4"/>
    <dgm:cxn modelId="{5C883C2C-37B8-48DD-89D5-222325684134}" type="presParOf" srcId="{365785C6-17B4-42BD-BA43-5CA653328780}" destId="{D36C2568-D8F4-4907-9931-595E5A6637E0}" srcOrd="1" destOrd="0" presId="urn:microsoft.com/office/officeart/2005/8/layout/bProcess4"/>
    <dgm:cxn modelId="{D11CA5A2-B740-46D3-AF4B-6B96DCC2F52D}" type="presParOf" srcId="{B5B9712A-DD17-402C-B439-0E25925B84DF}" destId="{1D9E8922-F9EB-437B-80FF-9410D25DBD9C}" srcOrd="57" destOrd="0" presId="urn:microsoft.com/office/officeart/2005/8/layout/bProcess4"/>
    <dgm:cxn modelId="{8C7F363A-4EFF-49FF-BB79-C4E3E037F827}" type="presParOf" srcId="{B5B9712A-DD17-402C-B439-0E25925B84DF}" destId="{C541CF51-902C-4D56-9774-C1BDDCC8992C}" srcOrd="58" destOrd="0" presId="urn:microsoft.com/office/officeart/2005/8/layout/bProcess4"/>
    <dgm:cxn modelId="{0C488555-5963-4648-94D1-2542294849D0}" type="presParOf" srcId="{C541CF51-902C-4D56-9774-C1BDDCC8992C}" destId="{31B0AE8E-B462-433B-AB62-6F81506343AD}" srcOrd="0" destOrd="0" presId="urn:microsoft.com/office/officeart/2005/8/layout/bProcess4"/>
    <dgm:cxn modelId="{4817EB7B-A665-4ACE-9D51-27206061B4A6}" type="presParOf" srcId="{C541CF51-902C-4D56-9774-C1BDDCC8992C}" destId="{2271FD69-65E0-4ED1-AD52-75EB78D9C7A9}" srcOrd="1" destOrd="0" presId="urn:microsoft.com/office/officeart/2005/8/layout/bProcess4"/>
    <dgm:cxn modelId="{3FDC9C99-F27E-4B63-9998-22A67C272885}" type="presParOf" srcId="{B5B9712A-DD17-402C-B439-0E25925B84DF}" destId="{92736FE7-4E33-486C-9200-4778F18AFEFB}" srcOrd="59" destOrd="0" presId="urn:microsoft.com/office/officeart/2005/8/layout/bProcess4"/>
    <dgm:cxn modelId="{D6F4DF2E-B76F-4E99-A7AE-C0B35FE3768B}" type="presParOf" srcId="{B5B9712A-DD17-402C-B439-0E25925B84DF}" destId="{640CD9A8-0A44-41AF-8F6A-5C24592C979D}" srcOrd="60" destOrd="0" presId="urn:microsoft.com/office/officeart/2005/8/layout/bProcess4"/>
    <dgm:cxn modelId="{BAF05708-7A43-43A6-B922-3D5419936092}" type="presParOf" srcId="{640CD9A8-0A44-41AF-8F6A-5C24592C979D}" destId="{82307928-7573-4A73-9558-CA7D8184C869}" srcOrd="0" destOrd="0" presId="urn:microsoft.com/office/officeart/2005/8/layout/bProcess4"/>
    <dgm:cxn modelId="{0D007A4D-6466-4C98-AFFE-6D39B260163A}" type="presParOf" srcId="{640CD9A8-0A44-41AF-8F6A-5C24592C979D}" destId="{C8493BFE-87A8-49CE-B708-8DB5417FAA4C}" srcOrd="1" destOrd="0" presId="urn:microsoft.com/office/officeart/2005/8/layout/bProcess4"/>
    <dgm:cxn modelId="{053F5002-728A-4E70-BECE-4ACB68ABE207}" type="presParOf" srcId="{B5B9712A-DD17-402C-B439-0E25925B84DF}" destId="{A2B6B2AF-7186-4ABB-8D3F-5C31013B1016}" srcOrd="61" destOrd="0" presId="urn:microsoft.com/office/officeart/2005/8/layout/bProcess4"/>
    <dgm:cxn modelId="{3BCF9FF5-7F82-48BF-9997-624287D69ED8}" type="presParOf" srcId="{B5B9712A-DD17-402C-B439-0E25925B84DF}" destId="{713419BE-F6AB-415F-AB0F-45657EBEFB47}" srcOrd="62" destOrd="0" presId="urn:microsoft.com/office/officeart/2005/8/layout/bProcess4"/>
    <dgm:cxn modelId="{6E6E5D77-6D89-4DFA-9CE6-9F663448EF9F}" type="presParOf" srcId="{713419BE-F6AB-415F-AB0F-45657EBEFB47}" destId="{76BA141A-610C-4C6D-B6FA-CB821A53BB20}" srcOrd="0" destOrd="0" presId="urn:microsoft.com/office/officeart/2005/8/layout/bProcess4"/>
    <dgm:cxn modelId="{5873E6CB-F8EE-4EAC-9A96-DEB71A5C8704}" type="presParOf" srcId="{713419BE-F6AB-415F-AB0F-45657EBEFB47}" destId="{F2ED13B4-9804-4ED9-9FCC-8091925E6CCC}" srcOrd="1" destOrd="0" presId="urn:microsoft.com/office/officeart/2005/8/layout/bProcess4"/>
    <dgm:cxn modelId="{92386EFF-AA5D-4BD3-8B71-BA791C00FDD4}" type="presParOf" srcId="{B5B9712A-DD17-402C-B439-0E25925B84DF}" destId="{A9E87050-CDF7-4A37-8A76-AC89F14ADA48}" srcOrd="63" destOrd="0" presId="urn:microsoft.com/office/officeart/2005/8/layout/bProcess4"/>
    <dgm:cxn modelId="{C8E14C4D-F315-462C-96EB-40DB38F2624F}" type="presParOf" srcId="{B5B9712A-DD17-402C-B439-0E25925B84DF}" destId="{989D7214-7B1B-44D9-BF04-B2100CAEE7D4}" srcOrd="64" destOrd="0" presId="urn:microsoft.com/office/officeart/2005/8/layout/bProcess4"/>
    <dgm:cxn modelId="{BDF50932-DB0A-4F25-B413-D2D6DCF83817}" type="presParOf" srcId="{989D7214-7B1B-44D9-BF04-B2100CAEE7D4}" destId="{686984FA-D2C0-4622-8FE0-40BECA54E8BE}" srcOrd="0" destOrd="0" presId="urn:microsoft.com/office/officeart/2005/8/layout/bProcess4"/>
    <dgm:cxn modelId="{701E3F44-AA01-42B2-81BD-A3F14548FFE8}" type="presParOf" srcId="{989D7214-7B1B-44D9-BF04-B2100CAEE7D4}" destId="{BC643683-CB9D-4154-B8F4-59BC446F63AA}" srcOrd="1" destOrd="0" presId="urn:microsoft.com/office/officeart/2005/8/layout/bProcess4"/>
    <dgm:cxn modelId="{0231D74D-4142-4331-A8BA-E0EE7AE7C3E8}" type="presParOf" srcId="{B5B9712A-DD17-402C-B439-0E25925B84DF}" destId="{8A8AF52B-F1B6-4DD8-8A8E-633EBC0ED06D}" srcOrd="65" destOrd="0" presId="urn:microsoft.com/office/officeart/2005/8/layout/bProcess4"/>
    <dgm:cxn modelId="{618DA785-CC27-441F-BCD3-BA75E7A7AE6F}" type="presParOf" srcId="{B5B9712A-DD17-402C-B439-0E25925B84DF}" destId="{F83E131C-07F1-48F1-8192-B5E22A9242A4}" srcOrd="66" destOrd="0" presId="urn:microsoft.com/office/officeart/2005/8/layout/bProcess4"/>
    <dgm:cxn modelId="{92EF6913-8A14-4D8D-85D9-72F8D748C068}" type="presParOf" srcId="{F83E131C-07F1-48F1-8192-B5E22A9242A4}" destId="{52F4261A-77D4-44E6-9EA2-67E98F796893}" srcOrd="0" destOrd="0" presId="urn:microsoft.com/office/officeart/2005/8/layout/bProcess4"/>
    <dgm:cxn modelId="{5B153FCC-2083-49CB-A2E2-A4EB618EEC1A}" type="presParOf" srcId="{F83E131C-07F1-48F1-8192-B5E22A9242A4}" destId="{AA5A5443-DCB0-48C8-8831-3BD694ACD566}" srcOrd="1" destOrd="0" presId="urn:microsoft.com/office/officeart/2005/8/layout/bProcess4"/>
    <dgm:cxn modelId="{A2C54FA9-CF62-4156-B3B2-9ECC3D3E6AD4}" type="presParOf" srcId="{B5B9712A-DD17-402C-B439-0E25925B84DF}" destId="{52B0172A-CA11-438D-9148-580CFC395F3D}" srcOrd="67" destOrd="0" presId="urn:microsoft.com/office/officeart/2005/8/layout/bProcess4"/>
    <dgm:cxn modelId="{2E325AE0-1053-4D1B-B1BA-10652E858FB5}" type="presParOf" srcId="{B5B9712A-DD17-402C-B439-0E25925B84DF}" destId="{FA174E0B-5B6A-4968-9D1F-C09CC45718D4}" srcOrd="68" destOrd="0" presId="urn:microsoft.com/office/officeart/2005/8/layout/bProcess4"/>
    <dgm:cxn modelId="{B6377294-82BF-4A85-895C-CE5F22E07FDD}" type="presParOf" srcId="{FA174E0B-5B6A-4968-9D1F-C09CC45718D4}" destId="{2631182A-0827-4EA6-9E86-E3A8ECC68F4C}" srcOrd="0" destOrd="0" presId="urn:microsoft.com/office/officeart/2005/8/layout/bProcess4"/>
    <dgm:cxn modelId="{AE61870F-3955-4AEC-88E0-31E8C0D8A81A}" type="presParOf" srcId="{FA174E0B-5B6A-4968-9D1F-C09CC45718D4}" destId="{04B85669-32A6-4461-83CC-BDD1014DE642}" srcOrd="1" destOrd="0" presId="urn:microsoft.com/office/officeart/2005/8/layout/bProcess4"/>
    <dgm:cxn modelId="{425C5D0D-0787-4AF5-B7E7-68D32CAB8478}" type="presParOf" srcId="{B5B9712A-DD17-402C-B439-0E25925B84DF}" destId="{C8F330BA-F393-4352-A3BE-A6B6445F2103}" srcOrd="69" destOrd="0" presId="urn:microsoft.com/office/officeart/2005/8/layout/bProcess4"/>
    <dgm:cxn modelId="{ABA558FD-5DDF-4CE0-B96F-D73F58C7E32B}" type="presParOf" srcId="{B5B9712A-DD17-402C-B439-0E25925B84DF}" destId="{E799A2F0-326C-40B9-B37E-EAC8AFB3225D}" srcOrd="70" destOrd="0" presId="urn:microsoft.com/office/officeart/2005/8/layout/bProcess4"/>
    <dgm:cxn modelId="{BEA547C6-AE59-4420-A9BF-DBEAABE149E3}" type="presParOf" srcId="{E799A2F0-326C-40B9-B37E-EAC8AFB3225D}" destId="{89C76A75-E4CC-4A5F-A9D5-EE6F9F27D1D6}" srcOrd="0" destOrd="0" presId="urn:microsoft.com/office/officeart/2005/8/layout/bProcess4"/>
    <dgm:cxn modelId="{47FD1833-1361-45D3-8498-AB3CF2E381A1}" type="presParOf" srcId="{E799A2F0-326C-40B9-B37E-EAC8AFB3225D}" destId="{5971A07D-9B2C-4BDB-B374-82492B0F811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DA04853-F4DC-4EE6-97ED-1A9B24041BB5}" type="datetimeFigureOut">
              <a:rPr lang="en-US" smtClean="0"/>
              <a:t>3/31/2015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262CE3D-D568-4070-9D5D-86EF83B51606}" type="slidenum">
              <a:rPr lang="en-US" smtClean="0"/>
              <a:t>‹#›</a:t>
            </a:fld>
            <a:endParaRPr lang="en-US"/>
          </a:p>
        </p:txBody>
      </p:sp>
    </p:spTree>
    <p:extLst>
      <p:ext uri="{BB962C8B-B14F-4D97-AF65-F5344CB8AC3E}">
        <p14:creationId xmlns:p14="http://schemas.microsoft.com/office/powerpoint/2010/main" val="1510810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DCA215-B46C-44C3-909F-1D245CD899B3}" type="datetimeFigureOut">
              <a:rPr lang="en-US" smtClean="0"/>
              <a:t>3/31/2015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E5C8A1-167C-44E5-8B55-37EA1CF13F9C}" type="slidenum">
              <a:rPr lang="en-US" smtClean="0"/>
              <a:t>‹#›</a:t>
            </a:fld>
            <a:endParaRPr lang="en-US"/>
          </a:p>
        </p:txBody>
      </p:sp>
    </p:spTree>
    <p:extLst>
      <p:ext uri="{BB962C8B-B14F-4D97-AF65-F5344CB8AC3E}">
        <p14:creationId xmlns:p14="http://schemas.microsoft.com/office/powerpoint/2010/main" val="366241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1"/>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55D6396F-2C93-4F84-9736-CAD50189E789}" type="slidenum">
              <a:rPr lang="en-GB" altLang="en-US" smtClean="0">
                <a:latin typeface="Arial" panose="020B0604020202020204" pitchFamily="34" charset="0"/>
              </a:rPr>
              <a:pPr>
                <a:spcBef>
                  <a:spcPct val="0"/>
                </a:spcBef>
                <a:buFont typeface="Arial" panose="020B0604020202020204" pitchFamily="34" charset="0"/>
                <a:buNone/>
              </a:pPr>
              <a:t>4</a:t>
            </a:fld>
            <a:endParaRPr lang="en-GB" altLang="en-US" dirty="0" smtClean="0">
              <a:latin typeface="Arial" panose="020B0604020202020204" pitchFamily="34" charset="0"/>
            </a:endParaRPr>
          </a:p>
        </p:txBody>
      </p:sp>
      <p:sp>
        <p:nvSpPr>
          <p:cNvPr id="117763" name="Text Box 1"/>
          <p:cNvSpPr txBox="1">
            <a:spLocks noChangeArrowheads="1"/>
          </p:cNvSpPr>
          <p:nvPr/>
        </p:nvSpPr>
        <p:spPr bwMode="auto">
          <a:xfrm>
            <a:off x="1153796" y="708528"/>
            <a:ext cx="4858597"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65887" fontAlgn="base">
              <a:lnSpc>
                <a:spcPct val="35000"/>
              </a:lnSpc>
              <a:spcBef>
                <a:spcPct val="50000"/>
              </a:spcBef>
              <a:spcAft>
                <a:spcPct val="0"/>
              </a:spcAft>
            </a:pPr>
            <a:endParaRPr lang="en-US" altLang="en-US" sz="1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17764" name="Rectangle 2"/>
          <p:cNvSpPr>
            <a:spLocks noGrp="1" noChangeArrowheads="1"/>
          </p:cNvSpPr>
          <p:nvPr>
            <p:ph type="body"/>
          </p:nvPr>
        </p:nvSpPr>
        <p:spPr>
          <a:xfrm>
            <a:off x="717268" y="4490033"/>
            <a:ext cx="5708932" cy="42334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01616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9242680-C8DD-472C-9EBF-AA411E207D7C}" type="slidenum">
              <a:rPr lang="en-GB" altLang="en-US" smtClean="0"/>
              <a:pPr>
                <a:defRPr/>
              </a:pPr>
              <a:t>7</a:t>
            </a:fld>
            <a:endParaRPr lang="en-GB" altLang="en-US"/>
          </a:p>
        </p:txBody>
      </p:sp>
    </p:spTree>
    <p:extLst>
      <p:ext uri="{BB962C8B-B14F-4D97-AF65-F5344CB8AC3E}">
        <p14:creationId xmlns:p14="http://schemas.microsoft.com/office/powerpoint/2010/main" val="417065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9242680-C8DD-472C-9EBF-AA411E207D7C}" type="slidenum">
              <a:rPr lang="en-GB" altLang="en-US" smtClean="0"/>
              <a:pPr>
                <a:defRPr/>
              </a:pPr>
              <a:t>8</a:t>
            </a:fld>
            <a:endParaRPr lang="en-GB" altLang="en-US"/>
          </a:p>
        </p:txBody>
      </p:sp>
    </p:spTree>
    <p:extLst>
      <p:ext uri="{BB962C8B-B14F-4D97-AF65-F5344CB8AC3E}">
        <p14:creationId xmlns:p14="http://schemas.microsoft.com/office/powerpoint/2010/main" val="130091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9242680-C8DD-472C-9EBF-AA411E207D7C}" type="slidenum">
              <a:rPr lang="en-GB" altLang="en-US" smtClean="0"/>
              <a:pPr>
                <a:defRPr/>
              </a:pPr>
              <a:t>9</a:t>
            </a:fld>
            <a:endParaRPr lang="en-GB" altLang="en-US"/>
          </a:p>
        </p:txBody>
      </p:sp>
    </p:spTree>
    <p:extLst>
      <p:ext uri="{BB962C8B-B14F-4D97-AF65-F5344CB8AC3E}">
        <p14:creationId xmlns:p14="http://schemas.microsoft.com/office/powerpoint/2010/main" val="314557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21"/>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52841E69-A0B7-4261-A460-0E6876852E8E}" type="slidenum">
              <a:rPr lang="en-GB" altLang="en-US" smtClean="0">
                <a:latin typeface="Arial" panose="020B0604020202020204" pitchFamily="34" charset="0"/>
              </a:rPr>
              <a:pPr>
                <a:spcBef>
                  <a:spcPct val="0"/>
                </a:spcBef>
                <a:buFont typeface="Arial" panose="020B0604020202020204" pitchFamily="34" charset="0"/>
                <a:buNone/>
              </a:pPr>
              <a:t>11</a:t>
            </a:fld>
            <a:endParaRPr lang="en-GB" altLang="en-US" smtClean="0">
              <a:latin typeface="Arial" panose="020B0604020202020204" pitchFamily="34" charset="0"/>
            </a:endParaRPr>
          </a:p>
        </p:txBody>
      </p:sp>
      <p:sp>
        <p:nvSpPr>
          <p:cNvPr id="132099" name="Text Box 2"/>
          <p:cNvSpPr txBox="1">
            <a:spLocks noChangeArrowheads="1"/>
          </p:cNvSpPr>
          <p:nvPr/>
        </p:nvSpPr>
        <p:spPr bwMode="auto">
          <a:xfrm>
            <a:off x="1153796" y="708528"/>
            <a:ext cx="4858597"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65887" fontAlgn="base">
              <a:lnSpc>
                <a:spcPct val="35000"/>
              </a:lnSpc>
              <a:spcBef>
                <a:spcPct val="50000"/>
              </a:spcBef>
              <a:spcAft>
                <a:spcPct val="0"/>
              </a:spcAft>
            </a:pPr>
            <a:endParaRPr lang="en-US" altLang="en-US" sz="100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2100" name="Rectangle 3"/>
          <p:cNvSpPr>
            <a:spLocks noGrp="1" noChangeArrowheads="1"/>
          </p:cNvSpPr>
          <p:nvPr>
            <p:ph type="body"/>
          </p:nvPr>
        </p:nvSpPr>
        <p:spPr>
          <a:xfrm>
            <a:off x="717268" y="4490033"/>
            <a:ext cx="5708932" cy="4233413"/>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4822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21"/>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4111EB10-4157-4FF7-AA17-003B84656915}" type="slidenum">
              <a:rPr lang="en-GB" altLang="en-US" smtClean="0">
                <a:latin typeface="Arial" panose="020B0604020202020204" pitchFamily="34" charset="0"/>
              </a:rPr>
              <a:pPr>
                <a:spcBef>
                  <a:spcPct val="0"/>
                </a:spcBef>
                <a:buFont typeface="Arial" panose="020B0604020202020204" pitchFamily="34" charset="0"/>
                <a:buNone/>
              </a:pPr>
              <a:t>12</a:t>
            </a:fld>
            <a:endParaRPr lang="en-GB" altLang="en-US" smtClean="0">
              <a:latin typeface="Arial" panose="020B0604020202020204" pitchFamily="34" charset="0"/>
            </a:endParaRPr>
          </a:p>
        </p:txBody>
      </p:sp>
      <p:sp>
        <p:nvSpPr>
          <p:cNvPr id="166915" name="Text Box 1"/>
          <p:cNvSpPr txBox="1">
            <a:spLocks noChangeArrowheads="1"/>
          </p:cNvSpPr>
          <p:nvPr/>
        </p:nvSpPr>
        <p:spPr bwMode="auto">
          <a:xfrm>
            <a:off x="1153796" y="708528"/>
            <a:ext cx="4858597"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65887" fontAlgn="base">
              <a:lnSpc>
                <a:spcPct val="35000"/>
              </a:lnSpc>
              <a:spcBef>
                <a:spcPct val="50000"/>
              </a:spcBef>
              <a:spcAft>
                <a:spcPct val="0"/>
              </a:spcAft>
            </a:pPr>
            <a:endParaRPr lang="en-US" altLang="en-US" sz="100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66916" name="Rectangle 2"/>
          <p:cNvSpPr>
            <a:spLocks noGrp="1" noChangeArrowheads="1"/>
          </p:cNvSpPr>
          <p:nvPr>
            <p:ph type="body"/>
          </p:nvPr>
        </p:nvSpPr>
        <p:spPr>
          <a:xfrm>
            <a:off x="717268" y="4490033"/>
            <a:ext cx="5708932" cy="42334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22627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9242680-C8DD-472C-9EBF-AA411E207D7C}" type="slidenum">
              <a:rPr lang="en-GB" altLang="en-US" smtClean="0"/>
              <a:pPr>
                <a:defRPr/>
              </a:pPr>
              <a:t>20</a:t>
            </a:fld>
            <a:endParaRPr lang="en-GB" altLang="en-US"/>
          </a:p>
        </p:txBody>
      </p:sp>
    </p:spTree>
    <p:extLst>
      <p:ext uri="{BB962C8B-B14F-4D97-AF65-F5344CB8AC3E}">
        <p14:creationId xmlns:p14="http://schemas.microsoft.com/office/powerpoint/2010/main" val="171717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1"/>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295B0987-0C87-4D74-9D5C-42FBE70D6055}" type="slidenum">
              <a:rPr lang="en-GB" altLang="en-US" smtClean="0">
                <a:latin typeface="Arial" panose="020B0604020202020204" pitchFamily="34" charset="0"/>
              </a:rPr>
              <a:pPr>
                <a:spcBef>
                  <a:spcPct val="0"/>
                </a:spcBef>
                <a:buFont typeface="Arial" panose="020B0604020202020204" pitchFamily="34" charset="0"/>
                <a:buNone/>
              </a:pPr>
              <a:t>24</a:t>
            </a:fld>
            <a:endParaRPr lang="en-GB" altLang="en-US" dirty="0" smtClean="0">
              <a:latin typeface="Arial" panose="020B0604020202020204" pitchFamily="34" charset="0"/>
            </a:endParaRPr>
          </a:p>
        </p:txBody>
      </p:sp>
      <p:sp>
        <p:nvSpPr>
          <p:cNvPr id="103427" name="Text Box 1"/>
          <p:cNvSpPr txBox="1">
            <a:spLocks noChangeArrowheads="1"/>
          </p:cNvSpPr>
          <p:nvPr/>
        </p:nvSpPr>
        <p:spPr bwMode="auto">
          <a:xfrm>
            <a:off x="1153796" y="708528"/>
            <a:ext cx="4858597"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65887" fontAlgn="base">
              <a:lnSpc>
                <a:spcPct val="35000"/>
              </a:lnSpc>
              <a:spcBef>
                <a:spcPct val="50000"/>
              </a:spcBef>
              <a:spcAft>
                <a:spcPct val="0"/>
              </a:spcAft>
            </a:pPr>
            <a:endParaRPr lang="en-US" altLang="en-US" sz="1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03428" name="Rectangle 2"/>
          <p:cNvSpPr>
            <a:spLocks noGrp="1" noChangeArrowheads="1"/>
          </p:cNvSpPr>
          <p:nvPr>
            <p:ph type="body"/>
          </p:nvPr>
        </p:nvSpPr>
        <p:spPr>
          <a:xfrm>
            <a:off x="717268" y="4490033"/>
            <a:ext cx="5708932" cy="42334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99210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1"/>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295B0987-0C87-4D74-9D5C-42FBE70D6055}" type="slidenum">
              <a:rPr lang="en-GB" altLang="en-US" smtClean="0">
                <a:latin typeface="Arial" panose="020B0604020202020204" pitchFamily="34" charset="0"/>
              </a:rPr>
              <a:pPr>
                <a:spcBef>
                  <a:spcPct val="0"/>
                </a:spcBef>
                <a:buFont typeface="Arial" panose="020B0604020202020204" pitchFamily="34" charset="0"/>
                <a:buNone/>
              </a:pPr>
              <a:t>28</a:t>
            </a:fld>
            <a:endParaRPr lang="en-GB" altLang="en-US" dirty="0" smtClean="0">
              <a:latin typeface="Arial" panose="020B0604020202020204" pitchFamily="34" charset="0"/>
            </a:endParaRPr>
          </a:p>
        </p:txBody>
      </p:sp>
      <p:sp>
        <p:nvSpPr>
          <p:cNvPr id="103427" name="Text Box 1"/>
          <p:cNvSpPr txBox="1">
            <a:spLocks noChangeArrowheads="1"/>
          </p:cNvSpPr>
          <p:nvPr/>
        </p:nvSpPr>
        <p:spPr bwMode="auto">
          <a:xfrm>
            <a:off x="1153796" y="708528"/>
            <a:ext cx="4858597"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65887" fontAlgn="base">
              <a:lnSpc>
                <a:spcPct val="35000"/>
              </a:lnSpc>
              <a:spcBef>
                <a:spcPct val="50000"/>
              </a:spcBef>
              <a:spcAft>
                <a:spcPct val="0"/>
              </a:spcAft>
            </a:pPr>
            <a:endParaRPr lang="en-US" altLang="en-US" sz="1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03428" name="Rectangle 2"/>
          <p:cNvSpPr>
            <a:spLocks noGrp="1" noChangeArrowheads="1"/>
          </p:cNvSpPr>
          <p:nvPr>
            <p:ph type="body"/>
          </p:nvPr>
        </p:nvSpPr>
        <p:spPr>
          <a:xfrm>
            <a:off x="717268" y="4490033"/>
            <a:ext cx="5708932" cy="42334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22000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BB7CF8-646E-4664-B3C5-383526E844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539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3103F-AA16-4402-AB5B-BC4841AC3C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502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451176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327488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24901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53062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07673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171711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54013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868878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389861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1499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E3E5D-7F1A-4D1D-87C1-78A1670C0C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80860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600167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907473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560882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618909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047297"/>
            <a:ext cx="6858000" cy="1506071"/>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59386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4523744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38863"/>
            <a:ext cx="8820149" cy="6613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1759134"/>
            <a:ext cx="8820150" cy="335027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69288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756385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9681175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45842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C984E5-C023-4097-8631-145DE564C7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7339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4489137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9851599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4316794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558780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1377865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047297"/>
            <a:ext cx="6858000" cy="1506071"/>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9192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7015985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38863"/>
            <a:ext cx="8820149" cy="6613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1759134"/>
            <a:ext cx="8820150" cy="335027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95327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4182290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96095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290568-05E3-440D-920E-1626B5F112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63807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7592287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3484975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6439413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1346540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336855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8301271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047297"/>
            <a:ext cx="6858000" cy="1506071"/>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49595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0565888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38863"/>
            <a:ext cx="8820149" cy="6613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1759134"/>
            <a:ext cx="8820150" cy="335027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6103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582354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BCD4B-D81F-4C2B-88B4-B2FF6A8487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1174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7820747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791379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667253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5718907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6512395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704047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2710403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047297"/>
            <a:ext cx="6858000" cy="1506071"/>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62095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4371209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38863"/>
            <a:ext cx="8820149" cy="6613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1759134"/>
            <a:ext cx="8820150" cy="335027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440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2"/>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ACA9C3-A11D-4681-B34E-FF61C1BC31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23166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2376912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8554521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611596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6034311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274994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4470250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694196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2556303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047297"/>
            <a:ext cx="6858000" cy="1506071"/>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91566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087591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15246001"/>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38863"/>
            <a:ext cx="8820149" cy="6613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1759134"/>
            <a:ext cx="8820150" cy="335027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53141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6082798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1694303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0549302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1636597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5272272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122184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242304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758150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6184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3266181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610995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797527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806611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865431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439325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135966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00175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689372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711096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D92C9F32-308C-4F87-9044-F055378A3458}"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310C3DF0-8A4D-4B66-B2EE-C624D49F0345}"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163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939209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971775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956020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821692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930082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827174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102948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605317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075471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51393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8174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28995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5264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AF81C7A4-FC0E-4A97-B7BF-83883CAAB3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583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02889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7667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52259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94003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7849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02017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01EEC767-60AE-4751-8C39-4491E8D86CEA}"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D15BA5A4-1263-4D62-9173-18B4C447432C}"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8488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0878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9916976-5D93-46E4-A98A-FAD63E4D0EA8}"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192242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5295" y="779929"/>
            <a:ext cx="6201008" cy="953760"/>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381000" y="1905000"/>
            <a:ext cx="8229599" cy="46661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099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40BA6D-A215-4788-B5D2-DF3F9A3D96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2621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D23BC6CE-6D1E-47E5-8859-F31AC5380EB2}"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426421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B1B4E7C4-4DA4-404D-9965-B13F2DD7D8BF}"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666528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476FB7AA-4A53-424F-AD41-70827B6504BA}"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922707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E7884882-FB12-4BC8-9960-9AD8104D7FAE}"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224724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F7D1BD23-6E54-4D9D-AD88-A2813C73CC25}"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955726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1471A834-4F3C-4AF9-9C74-05EC35A0F292}"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582679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0DED02AE-B9A4-47BD-AF8E-97E16144138B}"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10932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CF0FD78B-DB02-4362-BCDC-98A55456977C}"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088205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006568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9077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16821-69BE-4A94-88A3-0D77E10477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9020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5918712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01887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914395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20000" contrast="40000"/>
                    </a14:imgEffect>
                  </a14:imgLayer>
                </a14:imgProps>
              </a:ext>
            </a:extLst>
          </a:blip>
          <a:stretch>
            <a:fillRect/>
          </a:stretch>
        </p:blipFill>
        <p:spPr>
          <a:xfrm>
            <a:off x="0" y="3348318"/>
            <a:ext cx="9144000" cy="350968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20000" contrast="40000"/>
                    </a14:imgEffect>
                  </a14:imgLayer>
                </a14:imgProps>
              </a:ext>
            </a:extLst>
          </a:blip>
          <a:stretch>
            <a:fillRect/>
          </a:stretch>
        </p:blipFill>
        <p:spPr>
          <a:xfrm>
            <a:off x="0" y="3348318"/>
            <a:ext cx="9144000" cy="3509682"/>
          </a:xfrm>
          <a:prstGeom prst="rect">
            <a:avLst/>
          </a:prstGeom>
        </p:spPr>
      </p:pic>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9588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9916976-5D93-46E4-A98A-FAD63E4D0EA8}"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95254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42275"/>
            <a:ext cx="5940239" cy="953760"/>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2125233"/>
            <a:ext cx="5940239" cy="46661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6834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D23BC6CE-6D1E-47E5-8859-F31AC5380EB2}"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387314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B1B4E7C4-4DA4-404D-9965-B13F2DD7D8BF}"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8841468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476FB7AA-4A53-424F-AD41-70827B6504BA}"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203783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E7884882-FB12-4BC8-9960-9AD8104D7FAE}"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09447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A4149AE-1886-4B30-B8A9-337AE47EBC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8741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F7D1BD23-6E54-4D9D-AD88-A2813C73CC25}"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943670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1471A834-4F3C-4AF9-9C74-05EC35A0F292}"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340482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0DED02AE-B9A4-47BD-AF8E-97E16144138B}"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543070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CF0FD78B-DB02-4362-BCDC-98A55456977C}" type="datetimeFigureOut">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r>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t>
              </a:t>
            </a:r>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6D22F896-40B5-4ADD-8801-0D06FADFA095}" type="slidenum">
              <a:rPr lang="en-US" sz="100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dirty="0">
              <a:solidFill>
                <a:prstClr val="black">
                  <a:tint val="75000"/>
                </a:prstClr>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4960342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0213696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18055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8840567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644893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idx="10"/>
          </p:nvPr>
        </p:nvSpPr>
        <p:spPr>
          <a:xfrm>
            <a:off x="628650" y="6356351"/>
            <a:ext cx="20574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noChangeArrowheads="1"/>
          </p:cNvSpPr>
          <p:nvPr>
            <p:ph type="ftr" idx="11"/>
          </p:nvPr>
        </p:nvSpPr>
        <p:spPr>
          <a:xfrm>
            <a:off x="3028950" y="6356351"/>
            <a:ext cx="3086100" cy="365125"/>
          </a:xfrm>
          <a:prstGeom prst="rect">
            <a:avLst/>
          </a:prstGeom>
          <a:ln/>
        </p:spPr>
        <p:txBody>
          <a:bodyPr/>
          <a:lstStyle>
            <a:lvl1pPr>
              <a:defRPr/>
            </a:lvl1pPr>
          </a:lstStyle>
          <a:p>
            <a:pPr defTabSz="457200" eaLnBrk="0" fontAlgn="base" hangingPunct="0">
              <a:spcBef>
                <a:spcPct val="0"/>
              </a:spcBef>
              <a:spcAft>
                <a:spcPct val="0"/>
              </a:spcAft>
              <a:defRPr/>
            </a:pPr>
            <a:endParaRPr lang="en-GB"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5704370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047297"/>
            <a:ext cx="6858000" cy="1506071"/>
          </a:xfrm>
        </p:spPr>
        <p:txBody>
          <a:bodyPr anchor="b"/>
          <a:lstStyle>
            <a:lvl1pPr algn="ctr">
              <a:defRPr sz="4500" u="sng"/>
            </a:lvl1pPr>
          </a:lstStyle>
          <a:p>
            <a:r>
              <a:rPr lang="en-US" dirty="0" smtClean="0"/>
              <a:t>Welcome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7245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2F2575-A39E-43BB-AF4E-F41CD216AF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5392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1174203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50" y="938863"/>
            <a:ext cx="8820149" cy="6613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1450" y="1759134"/>
            <a:ext cx="8820150" cy="335027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8712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5611913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8357172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711576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5710721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924905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727467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02865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eaLnBrk="0" fontAlgn="base" hangingPunct="0">
              <a:spcBef>
                <a:spcPct val="0"/>
              </a:spcBef>
              <a:spcAft>
                <a:spcPct val="0"/>
              </a:spcAft>
            </a:pPr>
            <a:fld id="{949C6403-8215-4726-B5CD-EB51990AFF0F}"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eaLnBrk="0" fontAlgn="base" hangingPunct="0">
              <a:spcBef>
                <a:spcPct val="0"/>
              </a:spcBef>
              <a:spcAft>
                <a:spcPct val="0"/>
              </a:spcAft>
            </a:pPr>
            <a:fld id="{0E0AD487-F4D1-4874-A0DA-7626FF9B9901}"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46255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7FC827-D465-425B-A658-B63A9C2515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0571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0638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5573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97585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127203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283388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1274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699669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59721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55739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666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2B9946-1225-4C80-B7C5-BDDDBF79F4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409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80086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029064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39241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1471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64589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102569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29902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01057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107500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262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A97C4D-A8E1-4B34-941E-4C05CD15C7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54238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183454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26926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925712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30346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417547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25381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51001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80740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234843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pPr defTabSz="457200" eaLnBrk="0" fontAlgn="base" hangingPunct="0">
              <a:spcBef>
                <a:spcPct val="0"/>
              </a:spcBef>
              <a:spcAft>
                <a:spcPct val="0"/>
              </a:spcAft>
            </a:pPr>
            <a:fld id="{37C6A96F-AACF-4AF1-BA50-FE1E7050C017}" type="datetimeFigureOut">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3/31/2015</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pPr defTabSz="457200" eaLnBrk="0" fontAlgn="base" hangingPunct="0">
              <a:spcBef>
                <a:spcPct val="0"/>
              </a:spcBef>
              <a:spcAft>
                <a:spcPct val="0"/>
              </a:spcAft>
            </a:pPr>
            <a:fld id="{2880F4EB-A86A-4C52-B2DB-BA5C78E7F068}" type="slidenum">
              <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pPr defTabSz="457200" eaLnBrk="0" fontAlgn="base" hangingPunct="0">
                <a:spcBef>
                  <a:spcPct val="0"/>
                </a:spcBef>
                <a:spcAft>
                  <a:spcPct val="0"/>
                </a:spcAft>
              </a:pPr>
              <a:t>‹#›</a:t>
            </a:fld>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520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6" Type="http://schemas.openxmlformats.org/officeDocument/2006/relationships/image" Target="../media/image9.jpe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8.jpe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6" Type="http://schemas.openxmlformats.org/officeDocument/2006/relationships/image" Target="../media/image9.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8.jpe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2.xml"/><Relationship Id="rId2" Type="http://schemas.openxmlformats.org/officeDocument/2006/relationships/slideLayout" Target="../slideLayouts/slideLayout137.xml"/><Relationship Id="rId16" Type="http://schemas.openxmlformats.org/officeDocument/2006/relationships/image" Target="../media/image9.jpe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8.jpe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7.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3.xml"/><Relationship Id="rId2" Type="http://schemas.openxmlformats.org/officeDocument/2006/relationships/slideLayout" Target="../slideLayouts/slideLayout148.xml"/><Relationship Id="rId16" Type="http://schemas.openxmlformats.org/officeDocument/2006/relationships/image" Target="../media/image9.jpe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8.jpe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4.xml"/><Relationship Id="rId2" Type="http://schemas.openxmlformats.org/officeDocument/2006/relationships/slideLayout" Target="../slideLayouts/slideLayout159.xml"/><Relationship Id="rId16" Type="http://schemas.openxmlformats.org/officeDocument/2006/relationships/image" Target="../media/image9.jpeg"/><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image" Target="../media/image8.jpeg"/><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4.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5.xml"/><Relationship Id="rId2" Type="http://schemas.openxmlformats.org/officeDocument/2006/relationships/slideLayout" Target="../slideLayouts/slideLayout170.xml"/><Relationship Id="rId16" Type="http://schemas.openxmlformats.org/officeDocument/2006/relationships/image" Target="../media/image12.jpe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11.jpe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0.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4.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5.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6.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4.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microsoft.com/office/2007/relationships/hdphoto" Target="../media/hdphoto1.wdp"/><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6" Type="http://schemas.openxmlformats.org/officeDocument/2006/relationships/image" Target="../media/image9.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8.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50" y="19052"/>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5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r>
              <a:rPr lang="en-US" smtClean="0">
                <a:solidFill>
                  <a:srgbClr val="000000"/>
                </a:solidFill>
              </a:rPr>
              <a:t>These materials are the property of Family Farms Group LLC and are confidential in nature. They shall not be distributed or reproduced without written consent. Produced under license by Famil Farms Group, Brighton, IL. Copyright 2013. All rights reserved.</a:t>
            </a:r>
            <a:endParaRPr lang="en-US">
              <a:solidFill>
                <a:srgbClr val="000000"/>
              </a:solidFill>
            </a:endParaRPr>
          </a:p>
        </p:txBody>
      </p:sp>
      <p:sp>
        <p:nvSpPr>
          <p:cNvPr id="15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B7D9F00F-AB02-46A4-9991-EFAC2F905401}"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2056" name="Picture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6003927"/>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178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1" y="914400"/>
            <a:ext cx="8889459" cy="7762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141" y="1825625"/>
            <a:ext cx="8889459" cy="3288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agricultureproud.files.wordpress.com/2013/02/dodge-ram-so-god-made-a-farm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361"/>
          <a:stretch/>
        </p:blipFill>
        <p:spPr bwMode="auto">
          <a:xfrm>
            <a:off x="6097563" y="5169226"/>
            <a:ext cx="3019120"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9" name="Picture 6" descr="http://billmuck.files.wordpress.com/2013/02/farmer-family-praying_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1905" y="5169226"/>
            <a:ext cx="3045658"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81250" name="Picture 2" descr="http://ocj.com/wp-content/uploads/2011/10/Super-harvest-e131977081284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88" y="5208524"/>
            <a:ext cx="2991616" cy="16129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15820635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1" y="914400"/>
            <a:ext cx="8889459" cy="7762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141" y="1825625"/>
            <a:ext cx="8889459" cy="3288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agricultureproud.files.wordpress.com/2013/02/dodge-ram-so-god-made-a-farm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361"/>
          <a:stretch/>
        </p:blipFill>
        <p:spPr bwMode="auto">
          <a:xfrm>
            <a:off x="6097563" y="5169226"/>
            <a:ext cx="3019120"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9" name="Picture 6" descr="http://billmuck.files.wordpress.com/2013/02/farmer-family-praying_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1905" y="5169226"/>
            <a:ext cx="3045658"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81250" name="Picture 2" descr="http://ocj.com/wp-content/uploads/2011/10/Super-harvest-e131977081284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88" y="5208524"/>
            <a:ext cx="2991616" cy="16129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295253745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1" y="914400"/>
            <a:ext cx="8889459" cy="7762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141" y="1825625"/>
            <a:ext cx="8889459" cy="3288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agricultureproud.files.wordpress.com/2013/02/dodge-ram-so-god-made-a-farm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361"/>
          <a:stretch/>
        </p:blipFill>
        <p:spPr bwMode="auto">
          <a:xfrm>
            <a:off x="6097563" y="5169226"/>
            <a:ext cx="3019120"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9" name="Picture 6" descr="http://billmuck.files.wordpress.com/2013/02/farmer-family-praying_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1905" y="5169226"/>
            <a:ext cx="3045658"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81250" name="Picture 2" descr="http://ocj.com/wp-content/uploads/2011/10/Super-harvest-e131977081284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88" y="5208524"/>
            <a:ext cx="2991616" cy="16129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111920651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1" y="914400"/>
            <a:ext cx="8889459" cy="7762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141" y="1825625"/>
            <a:ext cx="8889459" cy="3288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agricultureproud.files.wordpress.com/2013/02/dodge-ram-so-god-made-a-farm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361"/>
          <a:stretch/>
        </p:blipFill>
        <p:spPr bwMode="auto">
          <a:xfrm>
            <a:off x="6097563" y="5169226"/>
            <a:ext cx="3019120"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9" name="Picture 6" descr="http://billmuck.files.wordpress.com/2013/02/farmer-family-praying_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1905" y="5169226"/>
            <a:ext cx="3045658"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81250" name="Picture 2" descr="http://ocj.com/wp-content/uploads/2011/10/Super-harvest-e131977081284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88" y="5208524"/>
            <a:ext cx="2991616" cy="16129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217457778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1" y="914400"/>
            <a:ext cx="8889459" cy="7762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141" y="1825625"/>
            <a:ext cx="8889459" cy="3288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agricultureproud.files.wordpress.com/2013/02/dodge-ram-so-god-made-a-farm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361"/>
          <a:stretch/>
        </p:blipFill>
        <p:spPr bwMode="auto">
          <a:xfrm>
            <a:off x="6097563" y="5169226"/>
            <a:ext cx="3019120"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9" name="Picture 6" descr="http://billmuck.files.wordpress.com/2013/02/farmer-family-praying_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1905" y="5169226"/>
            <a:ext cx="3045658"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81250" name="Picture 2" descr="http://ocj.com/wp-content/uploads/2011/10/Super-harvest-e131977081284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88" y="5208524"/>
            <a:ext cx="2991616" cy="16129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315751685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0" fontAlgn="base" hangingPunct="0">
              <a:spcBef>
                <a:spcPct val="0"/>
              </a:spcBef>
              <a:spcAft>
                <a:spcPct val="0"/>
              </a:spcAft>
            </a:pPr>
            <a:r>
              <a:rPr lang="en-US" sz="1000" dirty="0">
                <a:solidFill>
                  <a:prstClr val="white"/>
                </a:solidFill>
              </a:rPr>
              <a:t>Intro </a:t>
            </a:r>
          </a:p>
        </p:txBody>
      </p:sp>
      <p:pic>
        <p:nvPicPr>
          <p:cNvPr id="10" name="Picture 6" descr="http://img.photobucket.com/albums/v172/McDLT/FarmersSunse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43846" y="5115017"/>
            <a:ext cx="1582490" cy="1780655"/>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5" cstate="print">
            <a:extLst>
              <a:ext uri="{28A0092B-C50C-407E-A947-70E740481C1C}">
                <a14:useLocalDpi xmlns:a14="http://schemas.microsoft.com/office/drawing/2010/main" val="0"/>
              </a:ext>
            </a:extLst>
          </a:blip>
          <a:srcRect l="12500" t="18750" r="58333" b="2500"/>
          <a:stretch/>
        </p:blipFill>
        <p:spPr>
          <a:xfrm>
            <a:off x="7443846" y="779929"/>
            <a:ext cx="1609397" cy="3011119"/>
          </a:xfrm>
          <a:prstGeom prst="rect">
            <a:avLst/>
          </a:prstGeom>
          <a:effectLst>
            <a:softEdge rad="139700"/>
          </a:effectLst>
        </p:spPr>
      </p:pic>
      <p:pic>
        <p:nvPicPr>
          <p:cNvPr id="12" name="Picture 14" descr="http://ak3.picdn.net/shutterstock/videos/2620769/preview/stock-footage-happy-family-father-mother-and-baby-playing-at-sunset-silhouett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43846" y="3784199"/>
            <a:ext cx="1582489" cy="1415952"/>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27584" y="914400"/>
            <a:ext cx="7111416" cy="10452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7584" y="2090449"/>
            <a:ext cx="7111416"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033323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151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28600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169473257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657600" y="2514600"/>
            <a:ext cx="5334000" cy="1173163"/>
          </a:xfrm>
          <a:prstGeom prst="rect">
            <a:avLst/>
          </a:prstGeom>
        </p:spPr>
        <p:txBody>
          <a:bodyPr vert="horz" lIns="91440" tIns="45720" rIns="91440" bIns="45720" rtlCol="0" anchor="ctr">
            <a:noAutofit/>
          </a:bodyPr>
          <a:lstStyle/>
          <a:p>
            <a:r>
              <a:rPr lang="en-US" dirty="0" smtClean="0"/>
              <a:t>Welcome</a:t>
            </a:r>
            <a:endParaRPr lang="en-US" dirty="0"/>
          </a:p>
        </p:txBody>
      </p:sp>
      <p:sp>
        <p:nvSpPr>
          <p:cNvPr id="3" name="Text Placeholder 2"/>
          <p:cNvSpPr>
            <a:spLocks noGrp="1"/>
          </p:cNvSpPr>
          <p:nvPr>
            <p:ph type="body" idx="1"/>
          </p:nvPr>
        </p:nvSpPr>
        <p:spPr>
          <a:xfrm>
            <a:off x="3657600" y="3962399"/>
            <a:ext cx="5334000" cy="2214563"/>
          </a:xfrm>
          <a:prstGeom prst="rect">
            <a:avLst/>
          </a:prstGeom>
        </p:spPr>
        <p:txBody>
          <a:bodyPr vert="horz" lIns="91440" tIns="45720" rIns="91440" bIns="45720" rtlCol="0">
            <a:normAutofit/>
          </a:bodyPr>
          <a:lstStyle/>
          <a:p>
            <a:pPr lvl="0"/>
            <a:r>
              <a:rPr lang="en-US" dirty="0" smtClean="0"/>
              <a:t> </a:t>
            </a:r>
          </a:p>
          <a:p>
            <a:pPr lvl="0"/>
            <a:r>
              <a:rPr lang="en-US" dirty="0" err="1" smtClean="0"/>
              <a:t>Artel</a:t>
            </a:r>
            <a:r>
              <a:rPr lang="en-US" dirty="0" smtClean="0"/>
              <a:t> Farms</a:t>
            </a:r>
          </a:p>
          <a:p>
            <a:pPr lvl="0"/>
            <a:r>
              <a:rPr lang="en-US" dirty="0" smtClean="0"/>
              <a:t>Grant </a:t>
            </a:r>
            <a:r>
              <a:rPr lang="en-US" dirty="0" err="1" smtClean="0"/>
              <a:t>Dyck</a:t>
            </a:r>
            <a:r>
              <a:rPr lang="en-US" dirty="0" smtClean="0"/>
              <a:t> and Jared </a:t>
            </a:r>
            <a:r>
              <a:rPr lang="en-US" dirty="0" err="1" smtClean="0"/>
              <a:t>Neisson</a:t>
            </a:r>
            <a:endParaRPr lang="en-US" dirty="0" smtClean="0"/>
          </a:p>
        </p:txBody>
      </p:sp>
    </p:spTree>
    <p:extLst>
      <p:ext uri="{BB962C8B-B14F-4D97-AF65-F5344CB8AC3E}">
        <p14:creationId xmlns:p14="http://schemas.microsoft.com/office/powerpoint/2010/main" val="12716106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8800" b="1" u="sng" kern="1200">
          <a:solidFill>
            <a:schemeClr val="tx1"/>
          </a:solidFill>
          <a:latin typeface="Imprint MT Shadow" panose="04020605060303030202" pitchFamily="82"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89836"/>
            <a:ext cx="7886700" cy="8540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52600"/>
            <a:ext cx="7886700" cy="44275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254" name="Picture 6" descr="http://www.vermontlaw.edu/images/photos/FinalCroppedImages/2.0%20Academics/2.2.4.3-a%20Climate%20Legacy%20Initiative/2.2.4.3-a_ClimateLegacyInitiative_Header.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8650" y="5337670"/>
            <a:ext cx="8020050" cy="1684935"/>
          </a:xfrm>
          <a:prstGeom prst="rect">
            <a:avLst/>
          </a:prstGeom>
          <a:noFill/>
          <a:effectLst>
            <a:softEdge rad="495300"/>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24000" y="346551"/>
            <a:ext cx="712470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156494398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8">
            <a:extLst>
              <a:ext uri="{BEBA8EAE-BF5A-486C-A8C5-ECC9F3942E4B}">
                <a14:imgProps xmlns:a14="http://schemas.microsoft.com/office/drawing/2010/main">
                  <a14:imgLayer r:embed="rId19">
                    <a14:imgEffect>
                      <a14:colorTemperature colorTemp="4700"/>
                    </a14:imgEffect>
                    <a14:imgEffect>
                      <a14:saturation sat="0"/>
                    </a14:imgEffect>
                    <a14:imgEffect>
                      <a14:brightnessContrast bright="20000" contrast="40000"/>
                    </a14:imgEffect>
                  </a14:imgLayer>
                </a14:imgProps>
              </a:ext>
            </a:extLst>
          </a:blip>
          <a:stretch>
            <a:fillRect/>
          </a:stretch>
        </p:blipFill>
        <p:spPr>
          <a:xfrm>
            <a:off x="0" y="3348318"/>
            <a:ext cx="9144000" cy="3509682"/>
          </a:xfrm>
          <a:prstGeom prst="rect">
            <a:avLst/>
          </a:prstGeom>
        </p:spPr>
      </p:pic>
      <p:sp>
        <p:nvSpPr>
          <p:cNvPr id="2" name="Title Placeholder 1"/>
          <p:cNvSpPr>
            <a:spLocks noGrp="1"/>
          </p:cNvSpPr>
          <p:nvPr>
            <p:ph type="title"/>
          </p:nvPr>
        </p:nvSpPr>
        <p:spPr>
          <a:xfrm>
            <a:off x="628650" y="789836"/>
            <a:ext cx="7886700" cy="8540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52600"/>
            <a:ext cx="7886700" cy="44275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12306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1" y="914400"/>
            <a:ext cx="8889459" cy="7762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141" y="1825625"/>
            <a:ext cx="8889459" cy="3288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agricultureproud.files.wordpress.com/2013/02/dodge-ram-so-god-made-a-farme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361"/>
          <a:stretch/>
        </p:blipFill>
        <p:spPr bwMode="auto">
          <a:xfrm>
            <a:off x="6097563" y="5169226"/>
            <a:ext cx="3019120"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9" name="Picture 6" descr="http://billmuck.files.wordpress.com/2013/02/farmer-family-praying_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1905" y="5169226"/>
            <a:ext cx="3045658" cy="169149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81250" name="Picture 2" descr="http://ocj.com/wp-content/uploads/2011/10/Super-harvest-e131977081284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88" y="5208524"/>
            <a:ext cx="2991616" cy="16129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144401366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151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28600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36831122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151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28600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26589611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151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28600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10759123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151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28600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24000" y="346551"/>
            <a:ext cx="7515790" cy="307326"/>
          </a:xfrm>
          <a:prstGeom prst="roundRect">
            <a:avLst/>
          </a:prstGeom>
          <a:gradFill flip="none" rotWithShape="1">
            <a:gsLst>
              <a:gs pos="0">
                <a:schemeClr val="accent6">
                  <a:lumMod val="0"/>
                  <a:lumOff val="100000"/>
                </a:schemeClr>
              </a:gs>
              <a:gs pos="0">
                <a:schemeClr val="accent6">
                  <a:lumMod val="0"/>
                  <a:lumOff val="100000"/>
                </a:schemeClr>
              </a:gs>
              <a:gs pos="100000">
                <a:schemeClr val="accent6">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spTree>
    <p:extLst>
      <p:ext uri="{BB962C8B-B14F-4D97-AF65-F5344CB8AC3E}">
        <p14:creationId xmlns:p14="http://schemas.microsoft.com/office/powerpoint/2010/main" val="649920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3.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6.xml"/><Relationship Id="rId1" Type="http://schemas.openxmlformats.org/officeDocument/2006/relationships/slideLayout" Target="../slideLayouts/slideLayout4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7.xml"/><Relationship Id="rId1" Type="http://schemas.openxmlformats.org/officeDocument/2006/relationships/slideLayout" Target="../slideLayouts/slideLayout4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4.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65.xml"/><Relationship Id="rId4" Type="http://schemas.openxmlformats.org/officeDocument/2006/relationships/image" Target="cid:image003.jpg@01CF6E91.B239A7F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diagramQuickStyle" Target="../diagrams/quickStyle1.xml"/><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diagramLayout" Target="../diagrams/layout1.xml"/><Relationship Id="rId2" Type="http://schemas.openxmlformats.org/officeDocument/2006/relationships/image" Target="../media/image15.jpeg"/><Relationship Id="rId1" Type="http://schemas.openxmlformats.org/officeDocument/2006/relationships/slideLayout" Target="../slideLayouts/slideLayout76.xml"/><Relationship Id="rId6" Type="http://schemas.openxmlformats.org/officeDocument/2006/relationships/image" Target="../media/image19.gif"/><Relationship Id="rId11" Type="http://schemas.openxmlformats.org/officeDocument/2006/relationships/diagramData" Target="../diagrams/data1.xml"/><Relationship Id="rId5" Type="http://schemas.openxmlformats.org/officeDocument/2006/relationships/image" Target="../media/image18.jpeg"/><Relationship Id="rId15" Type="http://schemas.microsoft.com/office/2007/relationships/diagramDrawing" Target="../diagrams/drawing1.xml"/><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chart" Target="../charts/chart3.xml"/><Relationship Id="rId7" Type="http://schemas.openxmlformats.org/officeDocument/2006/relationships/chart" Target="../charts/chart5.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9.xml"/><Relationship Id="rId6" Type="http://schemas.openxmlformats.org/officeDocument/2006/relationships/image" Target="../media/image25.png"/><Relationship Id="rId11" Type="http://schemas.openxmlformats.org/officeDocument/2006/relationships/diagramColors" Target="../diagrams/colors2.xml"/><Relationship Id="rId5" Type="http://schemas.openxmlformats.org/officeDocument/2006/relationships/image" Target="../media/image24.png"/><Relationship Id="rId10" Type="http://schemas.openxmlformats.org/officeDocument/2006/relationships/diagramQuickStyle" Target="../diagrams/quickStyle2.xml"/><Relationship Id="rId4" Type="http://schemas.openxmlformats.org/officeDocument/2006/relationships/chart" Target="../charts/chart4.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895600"/>
            <a:ext cx="5257800" cy="1016000"/>
          </a:xfrm>
        </p:spPr>
        <p:txBody>
          <a:bodyPr/>
          <a:lstStyle/>
          <a:p>
            <a:endParaRPr lang="en-US" sz="7200" dirty="0"/>
          </a:p>
        </p:txBody>
      </p:sp>
      <p:sp>
        <p:nvSpPr>
          <p:cNvPr id="5" name="Subtitle 4"/>
          <p:cNvSpPr>
            <a:spLocks noGrp="1"/>
          </p:cNvSpPr>
          <p:nvPr>
            <p:ph type="subTitle" idx="1"/>
          </p:nvPr>
        </p:nvSpPr>
        <p:spPr>
          <a:xfrm>
            <a:off x="3581400" y="3403600"/>
            <a:ext cx="5410200" cy="1496436"/>
          </a:xfrm>
        </p:spPr>
        <p:txBody>
          <a:bodyPr>
            <a:noAutofit/>
          </a:bodyPr>
          <a:lstStyle/>
          <a:p>
            <a:r>
              <a:rPr lang="en-US" sz="5400" b="1" dirty="0" smtClean="0"/>
              <a:t>“Keeping Families on the Farm”</a:t>
            </a:r>
            <a:endParaRPr lang="en-US" sz="5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5603929"/>
            <a:ext cx="1905434" cy="698659"/>
          </a:xfrm>
          <a:prstGeom prst="rect">
            <a:avLst/>
          </a:prstGeom>
        </p:spPr>
      </p:pic>
    </p:spTree>
    <p:extLst>
      <p:ext uri="{BB962C8B-B14F-4D97-AF65-F5344CB8AC3E}">
        <p14:creationId xmlns:p14="http://schemas.microsoft.com/office/powerpoint/2010/main" val="417394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0" y="838200"/>
            <a:ext cx="7886700" cy="1325563"/>
          </a:xfrm>
        </p:spPr>
        <p:txBody>
          <a:bodyPr>
            <a:normAutofit fontScale="90000"/>
          </a:bodyPr>
          <a:lstStyle/>
          <a:p>
            <a:pPr algn="ctr" eaLnBrk="1" hangingPunct="1"/>
            <a:r>
              <a:rPr lang="en-US" altLang="en-US" sz="4000" b="1" dirty="0" smtClean="0">
                <a:solidFill>
                  <a:srgbClr val="006600"/>
                </a:solidFill>
              </a:rPr>
              <a:t> 	</a:t>
            </a:r>
            <a:r>
              <a:rPr lang="en-US" altLang="en-US" sz="4800" b="1" dirty="0" smtClean="0">
                <a:solidFill>
                  <a:srgbClr val="008000"/>
                </a:solidFill>
              </a:rPr>
              <a:t>Macro Factors Driving Row Crop Consolidation</a:t>
            </a:r>
          </a:p>
        </p:txBody>
      </p:sp>
      <p:sp>
        <p:nvSpPr>
          <p:cNvPr id="119811" name="Rectangle 3"/>
          <p:cNvSpPr>
            <a:spLocks noGrp="1" noChangeArrowheads="1"/>
          </p:cNvSpPr>
          <p:nvPr>
            <p:ph idx="4294967295"/>
          </p:nvPr>
        </p:nvSpPr>
        <p:spPr>
          <a:xfrm>
            <a:off x="0" y="1752600"/>
            <a:ext cx="7886700" cy="4351338"/>
          </a:xfrm>
        </p:spPr>
        <p:txBody>
          <a:bodyPr>
            <a:normAutofit/>
          </a:bodyPr>
          <a:lstStyle/>
          <a:p>
            <a:pPr marL="609600" indent="-609600" algn="l" eaLnBrk="1" hangingPunct="1">
              <a:buFont typeface="Arial" panose="020B0604020202020204" pitchFamily="34" charset="0"/>
              <a:buAutoNum type="arabicPeriod"/>
            </a:pPr>
            <a:endParaRPr lang="en-US" altLang="en-US" dirty="0" smtClean="0"/>
          </a:p>
          <a:p>
            <a:pPr marL="609600" indent="-609600" algn="l" eaLnBrk="1" hangingPunct="1">
              <a:buFont typeface="Arial" panose="020B0604020202020204" pitchFamily="34" charset="0"/>
              <a:buAutoNum type="arabicPeriod"/>
            </a:pPr>
            <a:r>
              <a:rPr lang="en-US" altLang="en-US" sz="2800" dirty="0" smtClean="0"/>
              <a:t>Age</a:t>
            </a:r>
          </a:p>
          <a:p>
            <a:pPr marL="609600" indent="-609600" algn="l" eaLnBrk="1" hangingPunct="1">
              <a:buFont typeface="Arial" panose="020B0604020202020204" pitchFamily="34" charset="0"/>
              <a:buAutoNum type="arabicPeriod"/>
            </a:pPr>
            <a:r>
              <a:rPr lang="en-US" altLang="en-US" sz="2800" dirty="0" smtClean="0"/>
              <a:t>Technology</a:t>
            </a:r>
          </a:p>
          <a:p>
            <a:pPr marL="609600" indent="-609600">
              <a:buFont typeface="Arial" panose="020B0604020202020204" pitchFamily="34" charset="0"/>
              <a:buAutoNum type="arabicPeriod"/>
            </a:pPr>
            <a:r>
              <a:rPr lang="en-US" altLang="en-US" sz="2800" dirty="0" smtClean="0"/>
              <a:t>Capital</a:t>
            </a:r>
          </a:p>
          <a:p>
            <a:pPr marL="609600" indent="-609600">
              <a:buFont typeface="Arial" panose="020B0604020202020204" pitchFamily="34" charset="0"/>
              <a:buAutoNum type="arabicPeriod"/>
            </a:pPr>
            <a:r>
              <a:rPr lang="en-US" altLang="en-US" sz="2800" dirty="0" smtClean="0"/>
              <a:t>Economics</a:t>
            </a:r>
          </a:p>
          <a:p>
            <a:pPr marL="609600" indent="-609600" algn="l" eaLnBrk="1" hangingPunct="1">
              <a:buFont typeface="Arial" panose="020B0604020202020204" pitchFamily="34" charset="0"/>
              <a:buAutoNum type="arabicPeriod"/>
            </a:pPr>
            <a:r>
              <a:rPr lang="en-US" altLang="en-US" sz="2800" dirty="0" smtClean="0"/>
              <a:t>Inability (or lack of desire) to see and envision how the crop industry can and will change</a:t>
            </a:r>
          </a:p>
          <a:p>
            <a:pPr marL="0" indent="0" eaLnBrk="1" hangingPunct="1">
              <a:buNone/>
            </a:pPr>
            <a:endParaRPr lang="en-US" altLang="en-US"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9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idx="4294967295"/>
          </p:nvPr>
        </p:nvSpPr>
        <p:spPr>
          <a:xfrm>
            <a:off x="355631" y="831346"/>
            <a:ext cx="8748713" cy="1287463"/>
          </a:xfrm>
        </p:spPr>
        <p:txBody>
          <a:bodyPr>
            <a:noAutofit/>
          </a:bodyPr>
          <a:lstStyle/>
          <a:p>
            <a:pPr algn="ctr" eaLnBrk="1" hangingPunct="1">
              <a:buClr>
                <a:srgbClr val="3399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400" b="1" dirty="0" smtClean="0">
                <a:solidFill>
                  <a:srgbClr val="006600"/>
                </a:solidFill>
              </a:rPr>
              <a:t>2012 USDA</a:t>
            </a:r>
            <a:r>
              <a:rPr lang="en-GB" altLang="en-US" sz="4400" b="1" dirty="0">
                <a:solidFill>
                  <a:srgbClr val="006600"/>
                </a:solidFill>
              </a:rPr>
              <a:t> </a:t>
            </a:r>
            <a:r>
              <a:rPr lang="en-GB" altLang="en-US" sz="4400" b="1" dirty="0" smtClean="0">
                <a:solidFill>
                  <a:srgbClr val="006600"/>
                </a:solidFill>
              </a:rPr>
              <a:t>Farm Size Data</a:t>
            </a:r>
            <a:r>
              <a:rPr lang="en-GB" altLang="en-US" sz="4400" b="1" dirty="0" smtClean="0">
                <a:solidFill>
                  <a:srgbClr val="339933"/>
                </a:solidFill>
              </a:rPr>
              <a:t/>
            </a:r>
            <a:br>
              <a:rPr lang="en-GB" altLang="en-US" sz="4400" b="1" dirty="0" smtClean="0">
                <a:solidFill>
                  <a:srgbClr val="339933"/>
                </a:solidFill>
              </a:rPr>
            </a:br>
            <a:endParaRPr lang="en-GB" altLang="en-US" sz="4400" b="1" dirty="0" smtClean="0">
              <a:solidFill>
                <a:srgbClr val="339933"/>
              </a:solidFill>
            </a:endParaRPr>
          </a:p>
        </p:txBody>
      </p:sp>
      <p:graphicFrame>
        <p:nvGraphicFramePr>
          <p:cNvPr id="131075" name="Object 3"/>
          <p:cNvGraphicFramePr>
            <a:graphicFrameLocks noChangeAspect="1"/>
          </p:cNvGraphicFramePr>
          <p:nvPr>
            <p:extLst/>
          </p:nvPr>
        </p:nvGraphicFramePr>
        <p:xfrm>
          <a:off x="185674" y="2260013"/>
          <a:ext cx="4038600" cy="2701925"/>
        </p:xfrm>
        <a:graphic>
          <a:graphicData uri="http://schemas.openxmlformats.org/presentationml/2006/ole">
            <mc:AlternateContent xmlns:mc="http://schemas.openxmlformats.org/markup-compatibility/2006">
              <mc:Choice xmlns:v="urn:schemas-microsoft-com:vml" Requires="v">
                <p:oleObj spid="_x0000_s6173" name="Document" r:id="rId4" imgW="6083481" imgH="4069864" progId="Word.Document.8">
                  <p:embed/>
                </p:oleObj>
              </mc:Choice>
              <mc:Fallback>
                <p:oleObj name="Document" r:id="rId4" imgW="6083481" imgH="406986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74" y="2260013"/>
                        <a:ext cx="4038600" cy="270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76" name="Text Box 5"/>
          <p:cNvSpPr txBox="1">
            <a:spLocks noChangeArrowheads="1"/>
          </p:cNvSpPr>
          <p:nvPr/>
        </p:nvSpPr>
        <p:spPr bwMode="auto">
          <a:xfrm>
            <a:off x="1508125" y="5854700"/>
            <a:ext cx="184150" cy="146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800"/>
              </a:spcBef>
              <a:buClr>
                <a:srgbClr val="000000"/>
              </a:buClr>
              <a:buSzPct val="100000"/>
              <a:buFont typeface="Arial" panose="020B0604020202020204" pitchFamily="34"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ts val="700"/>
              </a:spcBef>
              <a:buClr>
                <a:srgbClr val="000000"/>
              </a:buClr>
              <a:buSzPct val="100000"/>
              <a:buFont typeface="Arial" panose="020B0604020202020204" pitchFamily="34"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ts val="600"/>
              </a:spcBef>
              <a:buClr>
                <a:srgbClr val="000000"/>
              </a:buClr>
              <a:buSzPct val="100000"/>
              <a:buFont typeface="Arial" panose="020B0604020202020204" pitchFamily="34"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lnSpc>
                <a:spcPct val="35000"/>
              </a:lnSpc>
              <a:spcBef>
                <a:spcPct val="50000"/>
              </a:spcBef>
              <a:spcAft>
                <a:spcPct val="0"/>
              </a:spcAft>
            </a:pPr>
            <a:endParaRPr lang="en-US" altLang="en-US" sz="1000">
              <a:solidFill>
                <a:prstClr val="black"/>
              </a:solidFill>
            </a:endParaRPr>
          </a:p>
        </p:txBody>
      </p:sp>
      <p:sp>
        <p:nvSpPr>
          <p:cNvPr id="131078" name="Text Box 13"/>
          <p:cNvSpPr txBox="1">
            <a:spLocks noChangeArrowheads="1"/>
          </p:cNvSpPr>
          <p:nvPr/>
        </p:nvSpPr>
        <p:spPr bwMode="auto">
          <a:xfrm>
            <a:off x="711200" y="4646395"/>
            <a:ext cx="8037576" cy="20005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800"/>
              </a:spcBef>
              <a:buClr>
                <a:srgbClr val="000000"/>
              </a:buClr>
              <a:buSzPct val="100000"/>
              <a:buFont typeface="Arial" panose="020B0604020202020204" pitchFamily="34"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ts val="700"/>
              </a:spcBef>
              <a:buClr>
                <a:srgbClr val="000000"/>
              </a:buClr>
              <a:buSzPct val="100000"/>
              <a:buFont typeface="Arial" panose="020B0604020202020204" pitchFamily="34"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ts val="600"/>
              </a:spcBef>
              <a:buClr>
                <a:srgbClr val="000000"/>
              </a:buClr>
              <a:buSzPct val="100000"/>
              <a:buFont typeface="Arial" panose="020B0604020202020204" pitchFamily="34"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lnSpc>
                <a:spcPct val="35000"/>
              </a:lnSpc>
              <a:spcBef>
                <a:spcPct val="50000"/>
              </a:spcBef>
              <a:spcAft>
                <a:spcPct val="0"/>
              </a:spcAft>
            </a:pPr>
            <a:r>
              <a:rPr lang="en-US" altLang="en-US" sz="2000" b="1" dirty="0" smtClean="0">
                <a:solidFill>
                  <a:srgbClr val="990000"/>
                </a:solidFill>
              </a:rPr>
              <a:t>The Smallest 92.6% of Producers Represent 19.7% of the Market</a:t>
            </a:r>
            <a:endParaRPr lang="en-US" altLang="en-US" sz="2000" b="1" dirty="0">
              <a:solidFill>
                <a:srgbClr val="990000"/>
              </a:solidFill>
            </a:endParaRPr>
          </a:p>
        </p:txBody>
      </p:sp>
      <p:sp>
        <p:nvSpPr>
          <p:cNvPr id="131079" name="Text Box 14"/>
          <p:cNvSpPr txBox="1">
            <a:spLocks noChangeArrowheads="1"/>
          </p:cNvSpPr>
          <p:nvPr/>
        </p:nvSpPr>
        <p:spPr bwMode="auto">
          <a:xfrm>
            <a:off x="977900" y="4976282"/>
            <a:ext cx="7504176" cy="20005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800"/>
              </a:spcBef>
              <a:buClr>
                <a:srgbClr val="000000"/>
              </a:buClr>
              <a:buSzPct val="100000"/>
              <a:buFont typeface="Arial" panose="020B0604020202020204" pitchFamily="34"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ts val="700"/>
              </a:spcBef>
              <a:buClr>
                <a:srgbClr val="000000"/>
              </a:buClr>
              <a:buSzPct val="100000"/>
              <a:buFont typeface="Arial" panose="020B0604020202020204" pitchFamily="34"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ts val="600"/>
              </a:spcBef>
              <a:buClr>
                <a:srgbClr val="000000"/>
              </a:buClr>
              <a:buSzPct val="100000"/>
              <a:buFont typeface="Arial" panose="020B0604020202020204" pitchFamily="34"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lnSpc>
                <a:spcPct val="35000"/>
              </a:lnSpc>
              <a:spcBef>
                <a:spcPct val="50000"/>
              </a:spcBef>
              <a:spcAft>
                <a:spcPct val="0"/>
              </a:spcAft>
            </a:pPr>
            <a:r>
              <a:rPr lang="en-US" altLang="en-US" sz="2000" b="1" dirty="0" smtClean="0">
                <a:solidFill>
                  <a:srgbClr val="990000"/>
                </a:solidFill>
              </a:rPr>
              <a:t>The Largest 1.1% of Producers Represent 44% of the Market </a:t>
            </a:r>
            <a:endParaRPr lang="en-US" altLang="en-US" sz="2000" b="1" dirty="0">
              <a:solidFill>
                <a:srgbClr val="99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36016151"/>
              </p:ext>
            </p:extLst>
          </p:nvPr>
        </p:nvGraphicFramePr>
        <p:xfrm>
          <a:off x="977901" y="1397000"/>
          <a:ext cx="7148667" cy="2827270"/>
        </p:xfrm>
        <a:graphic>
          <a:graphicData uri="http://schemas.openxmlformats.org/drawingml/2006/table">
            <a:tbl>
              <a:tblPr firstRow="1" bandRow="1">
                <a:tableStyleId>{073A0DAA-6AF3-43AB-8588-CEC1D06C72B9}</a:tableStyleId>
              </a:tblPr>
              <a:tblGrid>
                <a:gridCol w="2382889"/>
                <a:gridCol w="2382889"/>
                <a:gridCol w="2382889"/>
              </a:tblGrid>
              <a:tr h="611818">
                <a:tc>
                  <a:txBody>
                    <a:bodyPr/>
                    <a:lstStyle/>
                    <a:p>
                      <a:r>
                        <a:rPr lang="en-US" sz="1800" dirty="0" smtClean="0"/>
                        <a:t>Annual Revenue</a:t>
                      </a:r>
                      <a:endParaRPr lang="en-US" sz="1800" dirty="0"/>
                    </a:p>
                  </a:txBody>
                  <a:tcPr/>
                </a:tc>
                <a:tc>
                  <a:txBody>
                    <a:bodyPr/>
                    <a:lstStyle/>
                    <a:p>
                      <a:r>
                        <a:rPr lang="en-US" sz="1800" dirty="0" smtClean="0"/>
                        <a:t>Percent</a:t>
                      </a:r>
                      <a:r>
                        <a:rPr lang="en-US" sz="1800" baseline="0" dirty="0" smtClean="0"/>
                        <a:t> of Farms</a:t>
                      </a:r>
                      <a:endParaRPr lang="en-US" sz="1800" dirty="0"/>
                    </a:p>
                  </a:txBody>
                  <a:tcPr/>
                </a:tc>
                <a:tc>
                  <a:txBody>
                    <a:bodyPr/>
                    <a:lstStyle/>
                    <a:p>
                      <a:r>
                        <a:rPr lang="en-US" sz="1800" dirty="0" smtClean="0"/>
                        <a:t>Revenue Percent</a:t>
                      </a:r>
                      <a:endParaRPr lang="en-US" sz="1800" dirty="0"/>
                    </a:p>
                  </a:txBody>
                  <a:tcPr/>
                </a:tc>
              </a:tr>
              <a:tr h="463926">
                <a:tc>
                  <a:txBody>
                    <a:bodyPr/>
                    <a:lstStyle/>
                    <a:p>
                      <a:r>
                        <a:rPr lang="en-US" sz="1800" b="1" dirty="0" smtClean="0"/>
                        <a:t>Less than $500,000</a:t>
                      </a:r>
                      <a:endParaRPr lang="en-US" sz="1800" b="1" dirty="0"/>
                    </a:p>
                  </a:txBody>
                  <a:tcPr/>
                </a:tc>
                <a:tc>
                  <a:txBody>
                    <a:bodyPr/>
                    <a:lstStyle/>
                    <a:p>
                      <a:r>
                        <a:rPr lang="en-US" sz="1800" b="1" dirty="0" smtClean="0"/>
                        <a:t>92.6%</a:t>
                      </a:r>
                      <a:endParaRPr lang="en-US" sz="1800" b="1" dirty="0"/>
                    </a:p>
                  </a:txBody>
                  <a:tcPr/>
                </a:tc>
                <a:tc>
                  <a:txBody>
                    <a:bodyPr/>
                    <a:lstStyle/>
                    <a:p>
                      <a:r>
                        <a:rPr lang="en-US" sz="1800" b="1" dirty="0" smtClean="0"/>
                        <a:t>19.7%</a:t>
                      </a:r>
                      <a:endParaRPr lang="en-US" sz="1800" b="1" dirty="0"/>
                    </a:p>
                  </a:txBody>
                  <a:tcPr/>
                </a:tc>
              </a:tr>
              <a:tr h="450760">
                <a:tc>
                  <a:txBody>
                    <a:bodyPr/>
                    <a:lstStyle/>
                    <a:p>
                      <a:r>
                        <a:rPr lang="en-US" sz="1800" dirty="0" smtClean="0"/>
                        <a:t>$500,000 - $1M</a:t>
                      </a:r>
                      <a:endParaRPr lang="en-US" sz="1800" dirty="0"/>
                    </a:p>
                  </a:txBody>
                  <a:tcPr/>
                </a:tc>
                <a:tc>
                  <a:txBody>
                    <a:bodyPr/>
                    <a:lstStyle/>
                    <a:p>
                      <a:r>
                        <a:rPr lang="en-US" sz="1800" dirty="0" smtClean="0"/>
                        <a:t>  3.6%</a:t>
                      </a:r>
                      <a:endParaRPr lang="en-US" sz="1800" dirty="0"/>
                    </a:p>
                  </a:txBody>
                  <a:tcPr/>
                </a:tc>
                <a:tc>
                  <a:txBody>
                    <a:bodyPr/>
                    <a:lstStyle/>
                    <a:p>
                      <a:r>
                        <a:rPr lang="en-US" sz="1800" dirty="0" smtClean="0"/>
                        <a:t>13.9%</a:t>
                      </a:r>
                      <a:endParaRPr lang="en-US" sz="1800" dirty="0"/>
                    </a:p>
                  </a:txBody>
                  <a:tcPr/>
                </a:tc>
              </a:tr>
              <a:tr h="412124">
                <a:tc>
                  <a:txBody>
                    <a:bodyPr/>
                    <a:lstStyle/>
                    <a:p>
                      <a:r>
                        <a:rPr lang="en-US" sz="1800" dirty="0" smtClean="0"/>
                        <a:t>$1M - $2.5M</a:t>
                      </a:r>
                      <a:endParaRPr lang="en-US" sz="1800" dirty="0"/>
                    </a:p>
                  </a:txBody>
                  <a:tcPr/>
                </a:tc>
                <a:tc>
                  <a:txBody>
                    <a:bodyPr/>
                    <a:lstStyle/>
                    <a:p>
                      <a:r>
                        <a:rPr lang="en-US" sz="1800" baseline="0" dirty="0" smtClean="0"/>
                        <a:t>  2.7%</a:t>
                      </a:r>
                      <a:endParaRPr lang="en-US" sz="1800" dirty="0"/>
                    </a:p>
                  </a:txBody>
                  <a:tcPr/>
                </a:tc>
                <a:tc>
                  <a:txBody>
                    <a:bodyPr/>
                    <a:lstStyle/>
                    <a:p>
                      <a:r>
                        <a:rPr lang="en-US" sz="1800" dirty="0" smtClean="0"/>
                        <a:t>22.3%</a:t>
                      </a:r>
                      <a:endParaRPr lang="en-US" sz="1800" dirty="0"/>
                    </a:p>
                  </a:txBody>
                  <a:tcPr/>
                </a:tc>
              </a:tr>
              <a:tr h="437882">
                <a:tc>
                  <a:txBody>
                    <a:bodyPr/>
                    <a:lstStyle/>
                    <a:p>
                      <a:r>
                        <a:rPr lang="en-US" sz="1800" dirty="0" smtClean="0"/>
                        <a:t>$2.5M - $5M</a:t>
                      </a:r>
                      <a:endParaRPr lang="en-US" sz="1800" dirty="0"/>
                    </a:p>
                  </a:txBody>
                  <a:tcPr/>
                </a:tc>
                <a:tc>
                  <a:txBody>
                    <a:bodyPr/>
                    <a:lstStyle/>
                    <a:p>
                      <a:r>
                        <a:rPr lang="en-US" sz="1800" dirty="0" smtClean="0"/>
                        <a:t>  0.7%</a:t>
                      </a:r>
                      <a:endParaRPr lang="en-US" sz="1800" dirty="0"/>
                    </a:p>
                  </a:txBody>
                  <a:tcPr/>
                </a:tc>
                <a:tc>
                  <a:txBody>
                    <a:bodyPr/>
                    <a:lstStyle/>
                    <a:p>
                      <a:r>
                        <a:rPr lang="en-US" sz="1800" dirty="0" smtClean="0"/>
                        <a:t>12.4%</a:t>
                      </a:r>
                      <a:endParaRPr lang="en-US" sz="1800" dirty="0"/>
                    </a:p>
                  </a:txBody>
                  <a:tcPr/>
                </a:tc>
              </a:tr>
              <a:tr h="450760">
                <a:tc>
                  <a:txBody>
                    <a:bodyPr/>
                    <a:lstStyle/>
                    <a:p>
                      <a:r>
                        <a:rPr lang="en-US" sz="1800" b="1" dirty="0" smtClean="0"/>
                        <a:t>$5M up (8,565 farms)</a:t>
                      </a:r>
                      <a:endParaRPr lang="en-US" sz="1800" b="1" dirty="0"/>
                    </a:p>
                  </a:txBody>
                  <a:tcPr/>
                </a:tc>
                <a:tc>
                  <a:txBody>
                    <a:bodyPr/>
                    <a:lstStyle/>
                    <a:p>
                      <a:r>
                        <a:rPr lang="en-US" sz="1800" b="1" baseline="0" dirty="0" smtClean="0"/>
                        <a:t>  0.4%</a:t>
                      </a:r>
                      <a:endParaRPr lang="en-US" sz="1800" b="1" dirty="0"/>
                    </a:p>
                  </a:txBody>
                  <a:tcPr/>
                </a:tc>
                <a:tc>
                  <a:txBody>
                    <a:bodyPr/>
                    <a:lstStyle/>
                    <a:p>
                      <a:r>
                        <a:rPr lang="en-US" sz="1800" b="1" dirty="0" smtClean="0"/>
                        <a:t>31.7%</a:t>
                      </a:r>
                      <a:endParaRPr lang="en-US" sz="1800" b="1" dirty="0"/>
                    </a:p>
                  </a:txBody>
                  <a:tcPr/>
                </a:tc>
              </a:tr>
            </a:tbl>
          </a:graphicData>
        </a:graphic>
      </p:graphicFrame>
    </p:spTree>
    <p:extLst>
      <p:ext uri="{BB962C8B-B14F-4D97-AF65-F5344CB8AC3E}">
        <p14:creationId xmlns:p14="http://schemas.microsoft.com/office/powerpoint/2010/main" val="2481115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p:cNvSpPr>
            <a:spLocks noGrp="1" noChangeArrowheads="1"/>
          </p:cNvSpPr>
          <p:nvPr>
            <p:ph type="ctrTitle" idx="4294967295"/>
          </p:nvPr>
        </p:nvSpPr>
        <p:spPr>
          <a:xfrm>
            <a:off x="1066800" y="990600"/>
            <a:ext cx="6858000" cy="4191000"/>
          </a:xfrm>
        </p:spPr>
        <p:txBody>
          <a:bodyPr>
            <a:normAutofit/>
          </a:bodyPr>
          <a:lstStyle/>
          <a:p>
            <a:pPr eaLnBrk="1" hangingPunct="1">
              <a:lnSpc>
                <a:spcPct val="100000"/>
              </a:lnSpc>
              <a:buClr>
                <a:srgbClr val="008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000" b="1" i="1" dirty="0" smtClean="0">
                <a:solidFill>
                  <a:schemeClr val="tx1"/>
                </a:solidFill>
              </a:rPr>
              <a:t>“Unless an organization is changing on the inside as fast as the industry is changing on the outside, the end is in sight.”</a:t>
            </a:r>
            <a:r>
              <a:rPr lang="en-GB" altLang="en-US" sz="4000" i="1" dirty="0" smtClean="0"/>
              <a:t/>
            </a:r>
            <a:br>
              <a:rPr lang="en-GB" altLang="en-US" sz="4000" i="1" dirty="0" smtClean="0"/>
            </a:br>
            <a:r>
              <a:rPr lang="en-GB" altLang="en-US" sz="4000" i="1" dirty="0" smtClean="0"/>
              <a:t>- </a:t>
            </a:r>
            <a:r>
              <a:rPr lang="en-GB" altLang="en-US" sz="2800" dirty="0" smtClean="0">
                <a:solidFill>
                  <a:schemeClr val="tx1"/>
                </a:solidFill>
              </a:rPr>
              <a:t>Jack Welch, former CEO of General Electric</a:t>
            </a:r>
          </a:p>
        </p:txBody>
      </p:sp>
      <p:graphicFrame>
        <p:nvGraphicFramePr>
          <p:cNvPr id="4" name="Diagram 3"/>
          <p:cNvGraphicFramePr/>
          <p:nvPr>
            <p:extLst>
              <p:ext uri="{D42A27DB-BD31-4B8C-83A1-F6EECF244321}">
                <p14:modId xmlns:p14="http://schemas.microsoft.com/office/powerpoint/2010/main" val="3520027661"/>
              </p:ext>
            </p:extLst>
          </p:nvPr>
        </p:nvGraphicFramePr>
        <p:xfrm>
          <a:off x="1600200" y="152400"/>
          <a:ext cx="7467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44152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78449"/>
            <a:ext cx="9004260" cy="1938992"/>
          </a:xfrm>
          <a:prstGeom prst="rect">
            <a:avLst/>
          </a:prstGeom>
          <a:noFill/>
        </p:spPr>
        <p:txBody>
          <a:bodyPr wrap="none" rtlCol="0">
            <a:spAutoFit/>
          </a:bodyPr>
          <a:lstStyle/>
          <a:p>
            <a:pPr algn="ctr"/>
            <a:r>
              <a:rPr lang="en-US" sz="6000" b="1" dirty="0" smtClean="0">
                <a:solidFill>
                  <a:schemeClr val="accent6">
                    <a:lumMod val="75000"/>
                  </a:schemeClr>
                </a:solidFill>
              </a:rPr>
              <a:t>About </a:t>
            </a:r>
            <a:r>
              <a:rPr lang="en-US" sz="6000" b="1" dirty="0" err="1" smtClean="0">
                <a:solidFill>
                  <a:schemeClr val="accent6">
                    <a:lumMod val="75000"/>
                  </a:schemeClr>
                </a:solidFill>
              </a:rPr>
              <a:t>FamilyFarms</a:t>
            </a:r>
            <a:r>
              <a:rPr lang="en-US" sz="6000" b="1" dirty="0" smtClean="0">
                <a:solidFill>
                  <a:schemeClr val="accent6">
                    <a:lumMod val="75000"/>
                  </a:schemeClr>
                </a:solidFill>
              </a:rPr>
              <a:t> Group /</a:t>
            </a:r>
          </a:p>
          <a:p>
            <a:pPr algn="ctr"/>
            <a:r>
              <a:rPr lang="en-US" sz="6000" b="1" dirty="0" smtClean="0">
                <a:solidFill>
                  <a:schemeClr val="accent6">
                    <a:lumMod val="75000"/>
                  </a:schemeClr>
                </a:solidFill>
              </a:rPr>
              <a:t> </a:t>
            </a:r>
            <a:r>
              <a:rPr lang="en-US" sz="6000" b="1" dirty="0" err="1" smtClean="0">
                <a:solidFill>
                  <a:schemeClr val="accent6">
                    <a:lumMod val="75000"/>
                  </a:schemeClr>
                </a:solidFill>
              </a:rPr>
              <a:t>AgriSolutions</a:t>
            </a:r>
            <a:endParaRPr lang="en-US" sz="6000" b="1" dirty="0">
              <a:solidFill>
                <a:schemeClr val="accent6">
                  <a:lumMod val="75000"/>
                </a:schemeClr>
              </a:solidFill>
            </a:endParaRPr>
          </a:p>
        </p:txBody>
      </p:sp>
    </p:spTree>
    <p:extLst>
      <p:ext uri="{BB962C8B-B14F-4D97-AF65-F5344CB8AC3E}">
        <p14:creationId xmlns:p14="http://schemas.microsoft.com/office/powerpoint/2010/main" val="20241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873348" y="550572"/>
            <a:ext cx="7886700" cy="854074"/>
          </a:xfrm>
        </p:spPr>
        <p:txBody>
          <a:bodyPr>
            <a:normAutofit/>
          </a:bodyPr>
          <a:lstStyle/>
          <a:p>
            <a:pPr algn="ctr"/>
            <a:r>
              <a:rPr lang="en-US" altLang="en-US" sz="4800" b="1" u="sng" dirty="0" err="1" smtClean="0">
                <a:solidFill>
                  <a:srgbClr val="008000"/>
                </a:solidFill>
              </a:rPr>
              <a:t>AgriSolutions</a:t>
            </a:r>
            <a:r>
              <a:rPr lang="en-US" altLang="en-US" sz="4800" b="1" u="sng" dirty="0" smtClean="0">
                <a:solidFill>
                  <a:srgbClr val="008000"/>
                </a:solidFill>
              </a:rPr>
              <a:t> Inc. Overview</a:t>
            </a:r>
          </a:p>
        </p:txBody>
      </p:sp>
      <p:sp>
        <p:nvSpPr>
          <p:cNvPr id="104451" name="Content Placeholder 2"/>
          <p:cNvSpPr>
            <a:spLocks noGrp="1"/>
          </p:cNvSpPr>
          <p:nvPr>
            <p:ph idx="1"/>
          </p:nvPr>
        </p:nvSpPr>
        <p:spPr>
          <a:xfrm>
            <a:off x="448345" y="2723233"/>
            <a:ext cx="8180499" cy="4746514"/>
          </a:xfrm>
        </p:spPr>
        <p:txBody>
          <a:bodyPr>
            <a:normAutofit/>
          </a:bodyPr>
          <a:lstStyle/>
          <a:p>
            <a:endParaRPr lang="en-US" altLang="en-US" dirty="0" smtClean="0"/>
          </a:p>
          <a:p>
            <a:pPr algn="l">
              <a:buFontTx/>
              <a:buChar char="-"/>
            </a:pPr>
            <a:r>
              <a:rPr lang="en-US" altLang="en-US" sz="2400" dirty="0" smtClean="0"/>
              <a:t>48 years of service to agriculture</a:t>
            </a:r>
          </a:p>
          <a:p>
            <a:pPr algn="l">
              <a:buFontTx/>
              <a:buChar char="-"/>
            </a:pPr>
            <a:r>
              <a:rPr lang="en-US" altLang="en-US" sz="2400" dirty="0" smtClean="0"/>
              <a:t>Hundreds of clients across 22 states</a:t>
            </a:r>
          </a:p>
          <a:p>
            <a:pPr algn="l">
              <a:buFontTx/>
              <a:buChar char="-"/>
            </a:pPr>
            <a:r>
              <a:rPr lang="en-US" altLang="en-US" sz="2400" dirty="0" smtClean="0"/>
              <a:t>Clients represent more than 1 million acres</a:t>
            </a:r>
          </a:p>
          <a:p>
            <a:pPr algn="l">
              <a:buFontTx/>
              <a:buChar char="-"/>
            </a:pPr>
            <a:r>
              <a:rPr lang="en-US" altLang="en-US" sz="2400" dirty="0" smtClean="0"/>
              <a:t>Purpose is to enhance business skills of producers</a:t>
            </a:r>
          </a:p>
          <a:p>
            <a:pPr algn="l">
              <a:buFontTx/>
              <a:buChar char="-"/>
            </a:pPr>
            <a:endParaRPr lang="en-US" altLang="en-US" sz="2400" dirty="0" smtClean="0"/>
          </a:p>
          <a:p>
            <a:pPr algn="l">
              <a:buFontTx/>
              <a:buChar char="-"/>
            </a:pPr>
            <a:endParaRPr lang="en-US" altLang="en-US" sz="2400" dirty="0" smtClean="0"/>
          </a:p>
          <a:p>
            <a:pPr algn="l">
              <a:buFontTx/>
              <a:buChar char="-"/>
            </a:pPr>
            <a:endParaRPr lang="en-US" altLang="en-US" sz="2400" dirty="0"/>
          </a:p>
          <a:p>
            <a:pPr algn="l">
              <a:buFontTx/>
              <a:buChar char="-"/>
            </a:pPr>
            <a:endParaRPr lang="en-US" altLang="en-US" sz="2400" dirty="0" smtClean="0"/>
          </a:p>
          <a:p>
            <a:pPr algn="l">
              <a:buFontTx/>
              <a:buChar char="-"/>
            </a:pPr>
            <a:endParaRPr lang="en-US" altLang="en-US" sz="2400" dirty="0" smtClean="0"/>
          </a:p>
        </p:txBody>
      </p:sp>
      <p:pic>
        <p:nvPicPr>
          <p:cNvPr id="3" name="Picture 2"/>
          <p:cNvPicPr>
            <a:picLocks noChangeAspect="1"/>
          </p:cNvPicPr>
          <p:nvPr/>
        </p:nvPicPr>
        <p:blipFill rotWithShape="1">
          <a:blip r:embed="rId2"/>
          <a:srcRect t="41981"/>
          <a:stretch/>
        </p:blipFill>
        <p:spPr>
          <a:xfrm>
            <a:off x="5191658" y="1544790"/>
            <a:ext cx="3428194" cy="1178443"/>
          </a:xfrm>
          <a:prstGeom prst="rect">
            <a:avLst/>
          </a:prstGeom>
        </p:spPr>
      </p:pic>
      <p:sp>
        <p:nvSpPr>
          <p:cNvPr id="5" name="TextBox 4"/>
          <p:cNvSpPr txBox="1"/>
          <p:nvPr/>
        </p:nvSpPr>
        <p:spPr>
          <a:xfrm>
            <a:off x="2343955" y="6310648"/>
            <a:ext cx="2847703" cy="369332"/>
          </a:xfrm>
          <a:prstGeom prst="rect">
            <a:avLst/>
          </a:prstGeom>
          <a:noFill/>
        </p:spPr>
        <p:txBody>
          <a:bodyPr wrap="none" rtlCol="0">
            <a:spAutoFit/>
          </a:bodyPr>
          <a:lstStyle/>
          <a:p>
            <a:r>
              <a:rPr lang="en-US" dirty="0" smtClean="0">
                <a:solidFill>
                  <a:prstClr val="black"/>
                </a:solidFill>
              </a:rPr>
              <a:t>31832 Delhi Rd., Brighton, IL</a:t>
            </a:r>
            <a:endParaRPr lang="en-US" dirty="0">
              <a:solidFill>
                <a:prstClr val="black"/>
              </a:solidFill>
            </a:endParaRPr>
          </a:p>
        </p:txBody>
      </p:sp>
    </p:spTree>
    <p:extLst>
      <p:ext uri="{BB962C8B-B14F-4D97-AF65-F5344CB8AC3E}">
        <p14:creationId xmlns:p14="http://schemas.microsoft.com/office/powerpoint/2010/main" val="197197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873348" y="550572"/>
            <a:ext cx="7886700" cy="854074"/>
          </a:xfrm>
        </p:spPr>
        <p:txBody>
          <a:bodyPr>
            <a:normAutofit/>
          </a:bodyPr>
          <a:lstStyle/>
          <a:p>
            <a:pPr algn="ctr"/>
            <a:r>
              <a:rPr lang="en-US" altLang="en-US" sz="4800" b="1" u="sng" dirty="0" err="1" smtClean="0">
                <a:solidFill>
                  <a:srgbClr val="008000"/>
                </a:solidFill>
              </a:rPr>
              <a:t>FamilyFarms</a:t>
            </a:r>
            <a:r>
              <a:rPr lang="en-US" altLang="en-US" sz="4800" b="1" u="sng" dirty="0" smtClean="0">
                <a:solidFill>
                  <a:srgbClr val="008000"/>
                </a:solidFill>
              </a:rPr>
              <a:t> Group Overview</a:t>
            </a:r>
          </a:p>
        </p:txBody>
      </p:sp>
      <p:sp>
        <p:nvSpPr>
          <p:cNvPr id="104451" name="Content Placeholder 2"/>
          <p:cNvSpPr>
            <a:spLocks noGrp="1"/>
          </p:cNvSpPr>
          <p:nvPr>
            <p:ph idx="1"/>
          </p:nvPr>
        </p:nvSpPr>
        <p:spPr>
          <a:xfrm>
            <a:off x="448345" y="1933466"/>
            <a:ext cx="8180499" cy="4746514"/>
          </a:xfrm>
        </p:spPr>
        <p:txBody>
          <a:bodyPr>
            <a:normAutofit/>
          </a:bodyPr>
          <a:lstStyle/>
          <a:p>
            <a:endParaRPr lang="en-US" altLang="en-US" dirty="0" smtClean="0"/>
          </a:p>
          <a:p>
            <a:pPr algn="l">
              <a:buFontTx/>
              <a:buChar char="-"/>
            </a:pPr>
            <a:r>
              <a:rPr lang="en-US" altLang="en-US" sz="2400" dirty="0" smtClean="0"/>
              <a:t>Launched in 2007</a:t>
            </a:r>
          </a:p>
          <a:p>
            <a:pPr algn="l">
              <a:buFontTx/>
              <a:buChar char="-"/>
            </a:pPr>
            <a:r>
              <a:rPr lang="en-US" altLang="en-US" sz="2400" dirty="0" smtClean="0"/>
              <a:t>Operations in 16 U.S. states &amp; 4 Canadian provinces</a:t>
            </a:r>
          </a:p>
          <a:p>
            <a:pPr algn="l">
              <a:buFontTx/>
              <a:buChar char="-"/>
            </a:pPr>
            <a:r>
              <a:rPr lang="en-US" altLang="en-US" sz="2400" dirty="0" smtClean="0"/>
              <a:t>Purpose is to enhance sustainability in order to </a:t>
            </a:r>
            <a:r>
              <a:rPr lang="en-US" altLang="en-US" sz="2400" i="1" dirty="0" smtClean="0"/>
              <a:t>“Keep Families on the Farm” </a:t>
            </a:r>
          </a:p>
          <a:p>
            <a:pPr algn="l">
              <a:buFontTx/>
              <a:buChar char="-"/>
            </a:pPr>
            <a:r>
              <a:rPr lang="en-US" altLang="en-US" sz="2400" dirty="0" smtClean="0"/>
              <a:t>Over 500,000 acres in total – the largest row crop organization in North America</a:t>
            </a:r>
          </a:p>
          <a:p>
            <a:pPr algn="l">
              <a:buFontTx/>
              <a:buChar char="-"/>
            </a:pPr>
            <a:r>
              <a:rPr lang="en-US" altLang="en-US" sz="2400" dirty="0" smtClean="0"/>
              <a:t>Helping farm families gain business skills – Offering professional consultants in more than 22 business areas</a:t>
            </a:r>
          </a:p>
          <a:p>
            <a:pPr algn="l">
              <a:buFontTx/>
              <a:buChar char="-"/>
            </a:pPr>
            <a:endParaRPr lang="en-US" altLang="en-US" sz="2400" dirty="0" smtClean="0"/>
          </a:p>
          <a:p>
            <a:pPr algn="l">
              <a:buFontTx/>
              <a:buChar char="-"/>
            </a:pPr>
            <a:endParaRPr lang="en-US" altLang="en-US" sz="2400" dirty="0" smtClean="0"/>
          </a:p>
          <a:p>
            <a:pPr algn="l">
              <a:buFontTx/>
              <a:buChar char="-"/>
            </a:pPr>
            <a:endParaRPr lang="en-US" altLang="en-US" sz="2400" dirty="0"/>
          </a:p>
          <a:p>
            <a:pPr algn="l">
              <a:buFontTx/>
              <a:buChar char="-"/>
            </a:pPr>
            <a:endParaRPr lang="en-US" altLang="en-US" sz="2400" dirty="0" smtClean="0"/>
          </a:p>
          <a:p>
            <a:pPr algn="l">
              <a:buFontTx/>
              <a:buChar char="-"/>
            </a:pPr>
            <a:endParaRPr lang="en-US" altLang="en-US" sz="2400" dirty="0" smtClean="0"/>
          </a:p>
        </p:txBody>
      </p:sp>
      <p:pic>
        <p:nvPicPr>
          <p:cNvPr id="3" name="Picture 2"/>
          <p:cNvPicPr>
            <a:picLocks noChangeAspect="1"/>
          </p:cNvPicPr>
          <p:nvPr/>
        </p:nvPicPr>
        <p:blipFill rotWithShape="1">
          <a:blip r:embed="rId2"/>
          <a:srcRect t="41981"/>
          <a:stretch/>
        </p:blipFill>
        <p:spPr>
          <a:xfrm>
            <a:off x="5200650" y="1404646"/>
            <a:ext cx="3428194" cy="1178443"/>
          </a:xfrm>
          <a:prstGeom prst="rect">
            <a:avLst/>
          </a:prstGeom>
        </p:spPr>
      </p:pic>
      <p:sp>
        <p:nvSpPr>
          <p:cNvPr id="5" name="TextBox 4"/>
          <p:cNvSpPr txBox="1"/>
          <p:nvPr/>
        </p:nvSpPr>
        <p:spPr>
          <a:xfrm>
            <a:off x="2343955" y="6310648"/>
            <a:ext cx="2847703" cy="369332"/>
          </a:xfrm>
          <a:prstGeom prst="rect">
            <a:avLst/>
          </a:prstGeom>
          <a:noFill/>
        </p:spPr>
        <p:txBody>
          <a:bodyPr wrap="none" rtlCol="0">
            <a:spAutoFit/>
          </a:bodyPr>
          <a:lstStyle/>
          <a:p>
            <a:r>
              <a:rPr lang="en-US" dirty="0" smtClean="0"/>
              <a:t>31832 Delhi Rd., Brighton, IL</a:t>
            </a:r>
            <a:endParaRPr lang="en-US" dirty="0"/>
          </a:p>
        </p:txBody>
      </p:sp>
    </p:spTree>
    <p:extLst>
      <p:ext uri="{BB962C8B-B14F-4D97-AF65-F5344CB8AC3E}">
        <p14:creationId xmlns:p14="http://schemas.microsoft.com/office/powerpoint/2010/main" val="100997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5840"/>
            <a:ext cx="9144000" cy="5852160"/>
          </a:xfrm>
          <a:prstGeom prst="rect">
            <a:avLst/>
          </a:prstGeom>
        </p:spPr>
      </p:pic>
    </p:spTree>
    <p:extLst>
      <p:ext uri="{BB962C8B-B14F-4D97-AF65-F5344CB8AC3E}">
        <p14:creationId xmlns:p14="http://schemas.microsoft.com/office/powerpoint/2010/main" val="77171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04800" y="1066800"/>
          <a:ext cx="84582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extLst/>
          </p:nvPr>
        </p:nvGraphicFramePr>
        <p:xfrm>
          <a:off x="1600200" y="152400"/>
          <a:ext cx="7467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87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04800" y="1066800"/>
          <a:ext cx="83820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extLst/>
          </p:nvPr>
        </p:nvGraphicFramePr>
        <p:xfrm>
          <a:off x="1600200" y="152400"/>
          <a:ext cx="7467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9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5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59" y="779929"/>
            <a:ext cx="7637172" cy="953760"/>
          </a:xfrm>
        </p:spPr>
        <p:txBody>
          <a:bodyPr>
            <a:normAutofit/>
          </a:bodyPr>
          <a:lstStyle/>
          <a:p>
            <a:pPr algn="ctr"/>
            <a:r>
              <a:rPr lang="en-US" sz="5400" b="1" dirty="0" smtClean="0">
                <a:solidFill>
                  <a:schemeClr val="accent6">
                    <a:lumMod val="75000"/>
                  </a:schemeClr>
                </a:solidFill>
              </a:rPr>
              <a:t>Three Topics to Consider</a:t>
            </a:r>
            <a:endParaRPr lang="en-US" sz="5400" b="1" dirty="0">
              <a:solidFill>
                <a:schemeClr val="accent6">
                  <a:lumMod val="75000"/>
                </a:schemeClr>
              </a:solidFill>
            </a:endParaRPr>
          </a:p>
        </p:txBody>
      </p:sp>
      <p:sp>
        <p:nvSpPr>
          <p:cNvPr id="3" name="Tex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4400" dirty="0" smtClean="0">
                <a:solidFill>
                  <a:schemeClr val="tx1"/>
                </a:solidFill>
              </a:rPr>
              <a:t>Consolidation</a:t>
            </a:r>
          </a:p>
          <a:p>
            <a:endParaRPr lang="en-US" sz="800" dirty="0" smtClean="0">
              <a:solidFill>
                <a:schemeClr val="tx1"/>
              </a:solidFill>
            </a:endParaRPr>
          </a:p>
          <a:p>
            <a:pPr marL="285750" indent="-285750">
              <a:buFont typeface="Arial" panose="020B0604020202020204" pitchFamily="34" charset="0"/>
              <a:buChar char="•"/>
            </a:pPr>
            <a:r>
              <a:rPr lang="en-US" sz="4400" dirty="0" err="1" smtClean="0">
                <a:solidFill>
                  <a:schemeClr val="tx1"/>
                </a:solidFill>
              </a:rPr>
              <a:t>FamilyFarms</a:t>
            </a:r>
            <a:r>
              <a:rPr lang="en-US" sz="4400" dirty="0" smtClean="0">
                <a:solidFill>
                  <a:schemeClr val="tx1"/>
                </a:solidFill>
              </a:rPr>
              <a:t> Group</a:t>
            </a:r>
          </a:p>
          <a:p>
            <a:endParaRPr lang="en-US" sz="800" dirty="0" smtClean="0">
              <a:solidFill>
                <a:schemeClr val="tx1"/>
              </a:solidFill>
            </a:endParaRPr>
          </a:p>
          <a:p>
            <a:pPr marL="285750" indent="-285750">
              <a:buFont typeface="Arial" panose="020B0604020202020204" pitchFamily="34" charset="0"/>
              <a:buChar char="•"/>
            </a:pPr>
            <a:r>
              <a:rPr lang="en-US" sz="4400" dirty="0" smtClean="0">
                <a:solidFill>
                  <a:schemeClr val="tx1"/>
                </a:solidFill>
              </a:rPr>
              <a:t>A New Ag Concept: Coming Together to Feed the World</a:t>
            </a:r>
            <a:endParaRPr lang="en-US" sz="4400" dirty="0">
              <a:solidFill>
                <a:schemeClr val="tx1"/>
              </a:solidFill>
            </a:endParaRPr>
          </a:p>
        </p:txBody>
      </p:sp>
    </p:spTree>
    <p:extLst>
      <p:ext uri="{BB962C8B-B14F-4D97-AF65-F5344CB8AC3E}">
        <p14:creationId xmlns:p14="http://schemas.microsoft.com/office/powerpoint/2010/main" val="3274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89459" cy="776289"/>
          </a:xfrm>
        </p:spPr>
        <p:txBody>
          <a:bodyPr>
            <a:normAutofit fontScale="90000"/>
          </a:bodyPr>
          <a:lstStyle/>
          <a:p>
            <a:pPr algn="ctr"/>
            <a:r>
              <a:rPr lang="en-US" sz="4900" b="1" u="sng" dirty="0" smtClean="0">
                <a:solidFill>
                  <a:srgbClr val="008000"/>
                </a:solidFill>
              </a:rPr>
              <a:t>The Family Farms Group System: </a:t>
            </a:r>
            <a:r>
              <a:rPr lang="en-US" sz="4900" dirty="0" smtClean="0">
                <a:solidFill>
                  <a:srgbClr val="008000"/>
                </a:solidFill>
              </a:rPr>
              <a:t/>
            </a:r>
            <a:br>
              <a:rPr lang="en-US" sz="4900" dirty="0" smtClean="0">
                <a:solidFill>
                  <a:srgbClr val="008000"/>
                </a:solidFill>
              </a:rPr>
            </a:br>
            <a:r>
              <a:rPr lang="en-US" dirty="0" smtClean="0">
                <a:solidFill>
                  <a:srgbClr val="008000"/>
                </a:solidFill>
              </a:rPr>
              <a:t>Resources you need - when you need them </a:t>
            </a:r>
            <a:endParaRPr lang="en-US" dirty="0">
              <a:solidFill>
                <a:srgbClr val="008000"/>
              </a:solidFill>
            </a:endParaRPr>
          </a:p>
        </p:txBody>
      </p:sp>
      <p:graphicFrame>
        <p:nvGraphicFramePr>
          <p:cNvPr id="6" name="Content Placeholder 5"/>
          <p:cNvGraphicFramePr>
            <a:graphicFrameLocks noGrp="1"/>
          </p:cNvGraphicFramePr>
          <p:nvPr>
            <p:ph idx="1"/>
            <p:extLst/>
          </p:nvPr>
        </p:nvGraphicFramePr>
        <p:xfrm>
          <a:off x="73025" y="1531938"/>
          <a:ext cx="8890000" cy="4803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28" name="Picture 8" descr="https://scontent-b.xx.fbcdn.net/hphotos-frc3/t1.0-9/398530_369044656504449_620589286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5841" y="3048000"/>
            <a:ext cx="2670175" cy="1782342"/>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13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42"/>
            <a:ext cx="1981200"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3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9867"/>
            <a:ext cx="5334000"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4800" y="1524000"/>
            <a:ext cx="8763000" cy="4500563"/>
          </a:xfrm>
        </p:spPr>
        <p:txBody>
          <a:bodyPr>
            <a:normAutofit/>
          </a:bodyPr>
          <a:lstStyle/>
          <a:p>
            <a:pPr marL="457200" indent="-457200">
              <a:buFont typeface="Wingdings" panose="05000000000000000000" pitchFamily="2" charset="2"/>
              <a:buChar char="§"/>
              <a:defRPr/>
            </a:pPr>
            <a:r>
              <a:rPr lang="en-US" dirty="0" smtClean="0"/>
              <a:t>Support of Bethesda AIDS Orphanage in South Africa – garden and greenhouse</a:t>
            </a:r>
          </a:p>
          <a:p>
            <a:pPr marL="457200" indent="-457200">
              <a:buFont typeface="Wingdings" panose="05000000000000000000" pitchFamily="2" charset="2"/>
              <a:buChar char="§"/>
              <a:defRPr/>
            </a:pPr>
            <a:r>
              <a:rPr lang="en-US" dirty="0" smtClean="0"/>
              <a:t>Scholarships for college </a:t>
            </a:r>
            <a:r>
              <a:rPr lang="en-US" dirty="0" err="1" smtClean="0"/>
              <a:t>ag</a:t>
            </a:r>
            <a:r>
              <a:rPr lang="en-US" dirty="0" smtClean="0"/>
              <a:t> students</a:t>
            </a:r>
          </a:p>
          <a:p>
            <a:pPr marL="457200" indent="-457200">
              <a:buFont typeface="Wingdings" panose="05000000000000000000" pitchFamily="2" charset="2"/>
              <a:buChar char="§"/>
              <a:defRPr/>
            </a:pPr>
            <a:r>
              <a:rPr lang="en-US" dirty="0" smtClean="0"/>
              <a:t>Donations to U.S. 4-H and Canadian 4-H</a:t>
            </a:r>
          </a:p>
          <a:p>
            <a:pPr marL="457200" indent="-457200">
              <a:buFont typeface="Wingdings" panose="05000000000000000000" pitchFamily="2" charset="2"/>
              <a:buChar char="§"/>
              <a:defRPr/>
            </a:pPr>
            <a:r>
              <a:rPr lang="en-US" dirty="0" smtClean="0"/>
              <a:t>Donations of food to Feeding America and Arkansas Rice Depot</a:t>
            </a:r>
          </a:p>
          <a:p>
            <a:pPr marL="457200" indent="-457200">
              <a:buFont typeface="Wingdings" panose="05000000000000000000" pitchFamily="2" charset="2"/>
              <a:buChar char="§"/>
              <a:defRPr/>
            </a:pPr>
            <a:r>
              <a:rPr lang="en-US" dirty="0" smtClean="0"/>
              <a:t>Banana orchards and wells for villages in Kenya</a:t>
            </a:r>
          </a:p>
          <a:p>
            <a:pPr marL="457200" indent="-457200">
              <a:buFont typeface="Wingdings" panose="05000000000000000000" pitchFamily="2" charset="2"/>
              <a:buChar char="§"/>
              <a:defRPr/>
            </a:pPr>
            <a:r>
              <a:rPr lang="en-US" dirty="0" smtClean="0"/>
              <a:t>Farm animals /clothing to foster self-sufficiency in families and communities world-wide</a:t>
            </a:r>
          </a:p>
          <a:p>
            <a:pPr marL="457200" indent="-457200">
              <a:buFont typeface="Wingdings" panose="05000000000000000000" pitchFamily="2" charset="2"/>
              <a:buChar char="§"/>
              <a:defRPr/>
            </a:pPr>
            <a:r>
              <a:rPr lang="en-US" dirty="0" smtClean="0"/>
              <a:t>Volunteering in soup kitchen, food banks</a:t>
            </a:r>
          </a:p>
          <a:p>
            <a:pPr marL="457200" indent="-457200">
              <a:buFont typeface="Wingdings" panose="05000000000000000000" pitchFamily="2" charset="2"/>
              <a:buChar char="§"/>
              <a:defRPr/>
            </a:pPr>
            <a:r>
              <a:rPr lang="en-US" dirty="0"/>
              <a:t>P</a:t>
            </a:r>
            <a:r>
              <a:rPr lang="en-US" dirty="0" smtClean="0"/>
              <a:t>acking disaster kits </a:t>
            </a:r>
          </a:p>
          <a:p>
            <a:pPr marL="457200" indent="-457200">
              <a:buFont typeface="Wingdings" panose="05000000000000000000" pitchFamily="2" charset="2"/>
              <a:buChar char="§"/>
              <a:defRPr/>
            </a:pPr>
            <a:r>
              <a:rPr lang="en-US" dirty="0" smtClean="0"/>
              <a:t>Supporting Jackie Joyner-</a:t>
            </a:r>
            <a:r>
              <a:rPr lang="en-US" dirty="0" err="1" smtClean="0"/>
              <a:t>Kersee</a:t>
            </a:r>
            <a:r>
              <a:rPr lang="en-US" dirty="0" smtClean="0"/>
              <a:t> urban ag                                                </a:t>
            </a:r>
          </a:p>
          <a:p>
            <a:pPr marL="0" indent="0">
              <a:buNone/>
              <a:defRPr/>
            </a:pPr>
            <a:r>
              <a:rPr lang="en-US" dirty="0" smtClean="0"/>
              <a:t>        hands-on educational garden project</a:t>
            </a:r>
          </a:p>
          <a:p>
            <a:pPr>
              <a:buFont typeface="Arial" charset="0"/>
              <a:buNone/>
              <a:defRPr/>
            </a:pPr>
            <a:endParaRPr lang="en-US" dirty="0" smtClean="0"/>
          </a:p>
          <a:p>
            <a:pPr>
              <a:buFont typeface="Arial" charset="0"/>
              <a:buNone/>
              <a:defRPr/>
            </a:pPr>
            <a:endParaRPr lang="en-US" dirty="0"/>
          </a:p>
        </p:txBody>
      </p:sp>
      <p:pic>
        <p:nvPicPr>
          <p:cNvPr id="363525" name="Picture 8" descr="F:\User Folders\Vicki Ivester\My Pictures\Bethesda pictures\IMG_04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038599"/>
            <a:ext cx="2687005" cy="207886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3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80999" y="1256809"/>
            <a:ext cx="8229599" cy="4666129"/>
          </a:xfrm>
        </p:spPr>
        <p:txBody>
          <a:bodyPr/>
          <a:lstStyle/>
          <a:p>
            <a:pPr lvl="0" algn="ctr" defTabSz="914400">
              <a:lnSpc>
                <a:spcPct val="100000"/>
              </a:lnSpc>
              <a:spcBef>
                <a:spcPts val="0"/>
              </a:spcBef>
            </a:pPr>
            <a:r>
              <a:rPr lang="en-US" sz="6000" b="1" dirty="0" smtClean="0">
                <a:solidFill>
                  <a:srgbClr val="70AD47">
                    <a:lumMod val="75000"/>
                  </a:srgbClr>
                </a:solidFill>
              </a:rPr>
              <a:t>A New Ag Concept:</a:t>
            </a:r>
          </a:p>
          <a:p>
            <a:pPr lvl="0" algn="ctr" defTabSz="914400">
              <a:lnSpc>
                <a:spcPct val="100000"/>
              </a:lnSpc>
              <a:spcBef>
                <a:spcPts val="0"/>
              </a:spcBef>
            </a:pPr>
            <a:endParaRPr lang="en-US" sz="6000" b="1" dirty="0" smtClean="0">
              <a:solidFill>
                <a:srgbClr val="70AD47">
                  <a:lumMod val="75000"/>
                </a:srgbClr>
              </a:solidFill>
            </a:endParaRPr>
          </a:p>
          <a:p>
            <a:pPr lvl="0" algn="ctr" defTabSz="914400">
              <a:lnSpc>
                <a:spcPct val="100000"/>
              </a:lnSpc>
              <a:spcBef>
                <a:spcPts val="0"/>
              </a:spcBef>
            </a:pPr>
            <a:r>
              <a:rPr lang="en-US" sz="6000" b="1" dirty="0" smtClean="0">
                <a:solidFill>
                  <a:srgbClr val="70AD47">
                    <a:lumMod val="75000"/>
                  </a:srgbClr>
                </a:solidFill>
              </a:rPr>
              <a:t>Coming Together to </a:t>
            </a:r>
          </a:p>
          <a:p>
            <a:pPr lvl="0" algn="ctr" defTabSz="914400">
              <a:lnSpc>
                <a:spcPct val="100000"/>
              </a:lnSpc>
              <a:spcBef>
                <a:spcPts val="0"/>
              </a:spcBef>
            </a:pPr>
            <a:r>
              <a:rPr lang="en-US" sz="6000" b="1" dirty="0" smtClean="0">
                <a:solidFill>
                  <a:srgbClr val="70AD47">
                    <a:lumMod val="75000"/>
                  </a:srgbClr>
                </a:solidFill>
              </a:rPr>
              <a:t>Feed the World</a:t>
            </a:r>
            <a:endParaRPr lang="en-US" sz="6000" b="1" dirty="0">
              <a:solidFill>
                <a:srgbClr val="70AD47">
                  <a:lumMod val="75000"/>
                </a:srgbClr>
              </a:solidFill>
            </a:endParaRPr>
          </a:p>
          <a:p>
            <a:endParaRPr lang="en-US" dirty="0"/>
          </a:p>
        </p:txBody>
      </p:sp>
    </p:spTree>
    <p:extLst>
      <p:ext uri="{BB962C8B-B14F-4D97-AF65-F5344CB8AC3E}">
        <p14:creationId xmlns:p14="http://schemas.microsoft.com/office/powerpoint/2010/main" val="185338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34" y="399245"/>
            <a:ext cx="6201008" cy="742016"/>
          </a:xfrm>
        </p:spPr>
        <p:txBody>
          <a:bodyPr/>
          <a:lstStyle/>
          <a:p>
            <a:r>
              <a:rPr lang="en-US" dirty="0" smtClean="0"/>
              <a:t>U.S. Ag Exports 1990-2010</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7704933"/>
              </p:ext>
            </p:extLst>
          </p:nvPr>
        </p:nvGraphicFramePr>
        <p:xfrm>
          <a:off x="1101056" y="1210621"/>
          <a:ext cx="4462616" cy="5360509"/>
        </p:xfrm>
        <a:graphic>
          <a:graphicData uri="http://schemas.openxmlformats.org/drawingml/2006/table">
            <a:tbl>
              <a:tblPr firstRow="1" bandRow="1">
                <a:tableStyleId>{5C22544A-7EE6-4342-B048-85BDC9FD1C3A}</a:tableStyleId>
              </a:tblPr>
              <a:tblGrid>
                <a:gridCol w="1115654"/>
                <a:gridCol w="1115654"/>
                <a:gridCol w="1115654"/>
                <a:gridCol w="1115654"/>
              </a:tblGrid>
              <a:tr h="766953">
                <a:tc>
                  <a:txBody>
                    <a:bodyPr/>
                    <a:lstStyle/>
                    <a:p>
                      <a:r>
                        <a:rPr lang="en-US" dirty="0" smtClean="0"/>
                        <a:t>Year</a:t>
                      </a:r>
                      <a:endParaRPr lang="en-US" dirty="0"/>
                    </a:p>
                  </a:txBody>
                  <a:tcPr/>
                </a:tc>
                <a:tc>
                  <a:txBody>
                    <a:bodyPr/>
                    <a:lstStyle/>
                    <a:p>
                      <a:r>
                        <a:rPr lang="en-US" dirty="0" smtClean="0"/>
                        <a:t>Trade Balance</a:t>
                      </a:r>
                      <a:endParaRPr lang="en-US" dirty="0"/>
                    </a:p>
                  </a:txBody>
                  <a:tcPr/>
                </a:tc>
                <a:tc>
                  <a:txBody>
                    <a:bodyPr/>
                    <a:lstStyle/>
                    <a:p>
                      <a:r>
                        <a:rPr lang="en-US" dirty="0" smtClean="0"/>
                        <a:t>Exports, domestic products</a:t>
                      </a:r>
                      <a:endParaRPr lang="en-US" dirty="0"/>
                    </a:p>
                  </a:txBody>
                  <a:tcPr/>
                </a:tc>
                <a:tc>
                  <a:txBody>
                    <a:bodyPr/>
                    <a:lstStyle/>
                    <a:p>
                      <a:r>
                        <a:rPr lang="en-US" dirty="0" smtClean="0"/>
                        <a:t>% of All Exports</a:t>
                      </a:r>
                      <a:endParaRPr lang="en-US" dirty="0"/>
                    </a:p>
                  </a:txBody>
                  <a:tcPr/>
                </a:tc>
              </a:tr>
              <a:tr h="321625">
                <a:tc>
                  <a:txBody>
                    <a:bodyPr/>
                    <a:lstStyle/>
                    <a:p>
                      <a:r>
                        <a:rPr lang="en-US" dirty="0" smtClean="0"/>
                        <a:t>1990</a:t>
                      </a:r>
                      <a:endParaRPr lang="en-US" dirty="0"/>
                    </a:p>
                  </a:txBody>
                  <a:tcPr/>
                </a:tc>
                <a:tc>
                  <a:txBody>
                    <a:bodyPr/>
                    <a:lstStyle/>
                    <a:p>
                      <a:r>
                        <a:rPr lang="en-US" dirty="0" smtClean="0"/>
                        <a:t>$16.6</a:t>
                      </a:r>
                      <a:endParaRPr lang="en-US" dirty="0"/>
                    </a:p>
                  </a:txBody>
                  <a:tcPr/>
                </a:tc>
                <a:tc>
                  <a:txBody>
                    <a:bodyPr/>
                    <a:lstStyle/>
                    <a:p>
                      <a:r>
                        <a:rPr lang="en-US" dirty="0" smtClean="0"/>
                        <a:t>$39.5</a:t>
                      </a:r>
                      <a:endParaRPr lang="en-US" dirty="0"/>
                    </a:p>
                  </a:txBody>
                  <a:tcPr/>
                </a:tc>
                <a:tc>
                  <a:txBody>
                    <a:bodyPr/>
                    <a:lstStyle/>
                    <a:p>
                      <a:r>
                        <a:rPr lang="en-US" dirty="0" smtClean="0"/>
                        <a:t>11</a:t>
                      </a:r>
                      <a:endParaRPr lang="en-US" dirty="0"/>
                    </a:p>
                  </a:txBody>
                  <a:tcPr/>
                </a:tc>
              </a:tr>
              <a:tr h="321625">
                <a:tc>
                  <a:txBody>
                    <a:bodyPr/>
                    <a:lstStyle/>
                    <a:p>
                      <a:r>
                        <a:rPr lang="en-US" dirty="0" smtClean="0"/>
                        <a:t>1995</a:t>
                      </a:r>
                      <a:endParaRPr lang="en-US" dirty="0"/>
                    </a:p>
                  </a:txBody>
                  <a:tcPr/>
                </a:tc>
                <a:tc>
                  <a:txBody>
                    <a:bodyPr/>
                    <a:lstStyle/>
                    <a:p>
                      <a:r>
                        <a:rPr lang="en-US" dirty="0" smtClean="0"/>
                        <a:t>$26.0</a:t>
                      </a:r>
                      <a:endParaRPr lang="en-US" dirty="0"/>
                    </a:p>
                  </a:txBody>
                  <a:tcPr/>
                </a:tc>
                <a:tc>
                  <a:txBody>
                    <a:bodyPr/>
                    <a:lstStyle/>
                    <a:p>
                      <a:r>
                        <a:rPr lang="en-US" dirty="0" smtClean="0"/>
                        <a:t>$56.3</a:t>
                      </a:r>
                      <a:endParaRPr lang="en-US" dirty="0"/>
                    </a:p>
                  </a:txBody>
                  <a:tcPr/>
                </a:tc>
                <a:tc>
                  <a:txBody>
                    <a:bodyPr/>
                    <a:lstStyle/>
                    <a:p>
                      <a:r>
                        <a:rPr lang="en-US" dirty="0" smtClean="0"/>
                        <a:t>10</a:t>
                      </a:r>
                      <a:endParaRPr lang="en-US" dirty="0"/>
                    </a:p>
                  </a:txBody>
                  <a:tcPr/>
                </a:tc>
              </a:tr>
              <a:tr h="321625">
                <a:tc>
                  <a:txBody>
                    <a:bodyPr/>
                    <a:lstStyle/>
                    <a:p>
                      <a:r>
                        <a:rPr lang="en-US" dirty="0" smtClean="0"/>
                        <a:t>1999</a:t>
                      </a:r>
                      <a:endParaRPr lang="en-US" dirty="0"/>
                    </a:p>
                  </a:txBody>
                  <a:tcPr/>
                </a:tc>
                <a:tc>
                  <a:txBody>
                    <a:bodyPr/>
                    <a:lstStyle/>
                    <a:p>
                      <a:r>
                        <a:rPr lang="en-US" dirty="0" smtClean="0"/>
                        <a:t>$10.7</a:t>
                      </a:r>
                      <a:endParaRPr lang="en-US" dirty="0"/>
                    </a:p>
                  </a:txBody>
                  <a:tcPr/>
                </a:tc>
                <a:tc>
                  <a:txBody>
                    <a:bodyPr/>
                    <a:lstStyle/>
                    <a:p>
                      <a:r>
                        <a:rPr lang="en-US" dirty="0" smtClean="0"/>
                        <a:t>$48.4</a:t>
                      </a:r>
                      <a:endParaRPr lang="en-US" dirty="0"/>
                    </a:p>
                  </a:txBody>
                  <a:tcPr/>
                </a:tc>
                <a:tc>
                  <a:txBody>
                    <a:bodyPr/>
                    <a:lstStyle/>
                    <a:p>
                      <a:r>
                        <a:rPr lang="en-US" dirty="0" smtClean="0"/>
                        <a:t>8</a:t>
                      </a:r>
                      <a:endParaRPr lang="en-US" dirty="0"/>
                    </a:p>
                  </a:txBody>
                  <a:tcPr/>
                </a:tc>
              </a:tr>
              <a:tr h="321625">
                <a:tc>
                  <a:txBody>
                    <a:bodyPr/>
                    <a:lstStyle/>
                    <a:p>
                      <a:r>
                        <a:rPr lang="en-US" dirty="0" smtClean="0"/>
                        <a:t>2000</a:t>
                      </a:r>
                      <a:endParaRPr lang="en-US" dirty="0"/>
                    </a:p>
                  </a:txBody>
                  <a:tcPr/>
                </a:tc>
                <a:tc>
                  <a:txBody>
                    <a:bodyPr/>
                    <a:lstStyle/>
                    <a:p>
                      <a:r>
                        <a:rPr lang="en-US" dirty="0" smtClean="0"/>
                        <a:t>$12.3</a:t>
                      </a:r>
                      <a:endParaRPr lang="en-US" dirty="0"/>
                    </a:p>
                  </a:txBody>
                  <a:tcPr/>
                </a:tc>
                <a:tc>
                  <a:txBody>
                    <a:bodyPr/>
                    <a:lstStyle/>
                    <a:p>
                      <a:r>
                        <a:rPr lang="en-US" dirty="0" smtClean="0"/>
                        <a:t>$51.3</a:t>
                      </a:r>
                      <a:endParaRPr lang="en-US" dirty="0"/>
                    </a:p>
                  </a:txBody>
                  <a:tcPr/>
                </a:tc>
                <a:tc>
                  <a:txBody>
                    <a:bodyPr/>
                    <a:lstStyle/>
                    <a:p>
                      <a:r>
                        <a:rPr lang="en-US" dirty="0" smtClean="0"/>
                        <a:t>7</a:t>
                      </a:r>
                      <a:endParaRPr lang="en-US" dirty="0"/>
                    </a:p>
                  </a:txBody>
                  <a:tcPr/>
                </a:tc>
              </a:tr>
              <a:tr h="321625">
                <a:tc>
                  <a:txBody>
                    <a:bodyPr/>
                    <a:lstStyle/>
                    <a:p>
                      <a:r>
                        <a:rPr lang="en-US" dirty="0" smtClean="0"/>
                        <a:t>2001</a:t>
                      </a:r>
                      <a:endParaRPr lang="en-US" dirty="0"/>
                    </a:p>
                  </a:txBody>
                  <a:tcPr/>
                </a:tc>
                <a:tc>
                  <a:txBody>
                    <a:bodyPr/>
                    <a:lstStyle/>
                    <a:p>
                      <a:r>
                        <a:rPr lang="en-US" dirty="0" smtClean="0"/>
                        <a:t>$14.3</a:t>
                      </a:r>
                      <a:endParaRPr lang="en-US" dirty="0"/>
                    </a:p>
                  </a:txBody>
                  <a:tcPr/>
                </a:tc>
                <a:tc>
                  <a:txBody>
                    <a:bodyPr/>
                    <a:lstStyle/>
                    <a:p>
                      <a:r>
                        <a:rPr lang="en-US" dirty="0" smtClean="0"/>
                        <a:t>$53.7</a:t>
                      </a:r>
                      <a:endParaRPr lang="en-US" dirty="0"/>
                    </a:p>
                  </a:txBody>
                  <a:tcPr/>
                </a:tc>
                <a:tc>
                  <a:txBody>
                    <a:bodyPr/>
                    <a:lstStyle/>
                    <a:p>
                      <a:r>
                        <a:rPr lang="en-US" dirty="0" smtClean="0"/>
                        <a:t>8</a:t>
                      </a:r>
                      <a:endParaRPr lang="en-US" dirty="0"/>
                    </a:p>
                  </a:txBody>
                  <a:tcPr/>
                </a:tc>
              </a:tr>
              <a:tr h="321625">
                <a:tc>
                  <a:txBody>
                    <a:bodyPr/>
                    <a:lstStyle/>
                    <a:p>
                      <a:r>
                        <a:rPr lang="en-US" dirty="0" smtClean="0"/>
                        <a:t>2002</a:t>
                      </a:r>
                      <a:endParaRPr lang="en-US" dirty="0"/>
                    </a:p>
                  </a:txBody>
                  <a:tcPr/>
                </a:tc>
                <a:tc>
                  <a:txBody>
                    <a:bodyPr/>
                    <a:lstStyle/>
                    <a:p>
                      <a:r>
                        <a:rPr lang="en-US" dirty="0" smtClean="0"/>
                        <a:t>$11.2</a:t>
                      </a:r>
                      <a:endParaRPr lang="en-US" dirty="0"/>
                    </a:p>
                  </a:txBody>
                  <a:tcPr/>
                </a:tc>
                <a:tc>
                  <a:txBody>
                    <a:bodyPr/>
                    <a:lstStyle/>
                    <a:p>
                      <a:r>
                        <a:rPr lang="en-US" dirty="0" smtClean="0"/>
                        <a:t>$53.1</a:t>
                      </a:r>
                      <a:endParaRPr lang="en-US" dirty="0"/>
                    </a:p>
                  </a:txBody>
                  <a:tcPr/>
                </a:tc>
                <a:tc>
                  <a:txBody>
                    <a:bodyPr/>
                    <a:lstStyle/>
                    <a:p>
                      <a:r>
                        <a:rPr lang="en-US" dirty="0" smtClean="0"/>
                        <a:t>8</a:t>
                      </a:r>
                      <a:endParaRPr lang="en-US" dirty="0"/>
                    </a:p>
                  </a:txBody>
                  <a:tcPr/>
                </a:tc>
              </a:tr>
              <a:tr h="321625">
                <a:tc>
                  <a:txBody>
                    <a:bodyPr/>
                    <a:lstStyle/>
                    <a:p>
                      <a:r>
                        <a:rPr lang="en-US" dirty="0" smtClean="0"/>
                        <a:t>2003</a:t>
                      </a:r>
                      <a:endParaRPr lang="en-US" dirty="0"/>
                    </a:p>
                  </a:txBody>
                  <a:tcPr/>
                </a:tc>
                <a:tc>
                  <a:txBody>
                    <a:bodyPr/>
                    <a:lstStyle/>
                    <a:p>
                      <a:r>
                        <a:rPr lang="en-US" dirty="0" smtClean="0"/>
                        <a:t>$12.0</a:t>
                      </a:r>
                      <a:endParaRPr lang="en-US" dirty="0"/>
                    </a:p>
                  </a:txBody>
                  <a:tcPr/>
                </a:tc>
                <a:tc>
                  <a:txBody>
                    <a:bodyPr/>
                    <a:lstStyle/>
                    <a:p>
                      <a:r>
                        <a:rPr lang="en-US" dirty="0" smtClean="0"/>
                        <a:t>$59.4</a:t>
                      </a:r>
                      <a:endParaRPr lang="en-US" dirty="0"/>
                    </a:p>
                  </a:txBody>
                  <a:tcPr/>
                </a:tc>
                <a:tc>
                  <a:txBody>
                    <a:bodyPr/>
                    <a:lstStyle/>
                    <a:p>
                      <a:r>
                        <a:rPr lang="en-US" dirty="0" smtClean="0"/>
                        <a:t>9</a:t>
                      </a:r>
                      <a:endParaRPr lang="en-US" dirty="0"/>
                    </a:p>
                  </a:txBody>
                  <a:tcPr/>
                </a:tc>
              </a:tr>
              <a:tr h="321625">
                <a:tc>
                  <a:txBody>
                    <a:bodyPr/>
                    <a:lstStyle/>
                    <a:p>
                      <a:r>
                        <a:rPr lang="en-US" dirty="0" smtClean="0"/>
                        <a:t>2004</a:t>
                      </a:r>
                      <a:endParaRPr lang="en-US" dirty="0"/>
                    </a:p>
                  </a:txBody>
                  <a:tcPr/>
                </a:tc>
                <a:tc>
                  <a:txBody>
                    <a:bodyPr/>
                    <a:lstStyle/>
                    <a:p>
                      <a:r>
                        <a:rPr lang="en-US" dirty="0" smtClean="0"/>
                        <a:t>$7.4</a:t>
                      </a:r>
                      <a:endParaRPr lang="en-US" dirty="0"/>
                    </a:p>
                  </a:txBody>
                  <a:tcPr/>
                </a:tc>
                <a:tc>
                  <a:txBody>
                    <a:bodyPr/>
                    <a:lstStyle/>
                    <a:p>
                      <a:r>
                        <a:rPr lang="en-US" dirty="0" smtClean="0"/>
                        <a:t>$61.4</a:t>
                      </a:r>
                      <a:endParaRPr lang="en-US" dirty="0"/>
                    </a:p>
                  </a:txBody>
                  <a:tcPr/>
                </a:tc>
                <a:tc>
                  <a:txBody>
                    <a:bodyPr/>
                    <a:lstStyle/>
                    <a:p>
                      <a:r>
                        <a:rPr lang="en-US" dirty="0" smtClean="0"/>
                        <a:t>8</a:t>
                      </a:r>
                      <a:endParaRPr lang="en-US" dirty="0"/>
                    </a:p>
                  </a:txBody>
                  <a:tcPr/>
                </a:tc>
              </a:tr>
              <a:tr h="321625">
                <a:tc>
                  <a:txBody>
                    <a:bodyPr/>
                    <a:lstStyle/>
                    <a:p>
                      <a:r>
                        <a:rPr lang="en-US" dirty="0" smtClean="0"/>
                        <a:t>2005</a:t>
                      </a:r>
                      <a:endParaRPr lang="en-US" dirty="0"/>
                    </a:p>
                  </a:txBody>
                  <a:tcPr/>
                </a:tc>
                <a:tc>
                  <a:txBody>
                    <a:bodyPr/>
                    <a:lstStyle/>
                    <a:p>
                      <a:r>
                        <a:rPr lang="en-US" dirty="0" smtClean="0"/>
                        <a:t>$3.9</a:t>
                      </a:r>
                      <a:endParaRPr lang="en-US" dirty="0"/>
                    </a:p>
                  </a:txBody>
                  <a:tcPr/>
                </a:tc>
                <a:tc>
                  <a:txBody>
                    <a:bodyPr/>
                    <a:lstStyle/>
                    <a:p>
                      <a:r>
                        <a:rPr lang="en-US" dirty="0" smtClean="0"/>
                        <a:t>$63.2</a:t>
                      </a:r>
                      <a:endParaRPr lang="en-US" dirty="0"/>
                    </a:p>
                  </a:txBody>
                  <a:tcPr/>
                </a:tc>
                <a:tc>
                  <a:txBody>
                    <a:bodyPr/>
                    <a:lstStyle/>
                    <a:p>
                      <a:r>
                        <a:rPr lang="en-US" dirty="0" smtClean="0"/>
                        <a:t>8</a:t>
                      </a:r>
                      <a:endParaRPr lang="en-US" dirty="0"/>
                    </a:p>
                  </a:txBody>
                  <a:tcPr/>
                </a:tc>
              </a:tr>
              <a:tr h="321625">
                <a:tc>
                  <a:txBody>
                    <a:bodyPr/>
                    <a:lstStyle/>
                    <a:p>
                      <a:r>
                        <a:rPr lang="en-US" dirty="0" smtClean="0"/>
                        <a:t>2006</a:t>
                      </a:r>
                      <a:endParaRPr lang="en-US" dirty="0"/>
                    </a:p>
                  </a:txBody>
                  <a:tcPr/>
                </a:tc>
                <a:tc>
                  <a:txBody>
                    <a:bodyPr/>
                    <a:lstStyle/>
                    <a:p>
                      <a:r>
                        <a:rPr lang="en-US" dirty="0" smtClean="0"/>
                        <a:t>$5.6</a:t>
                      </a:r>
                      <a:endParaRPr lang="en-US" dirty="0"/>
                    </a:p>
                  </a:txBody>
                  <a:tcPr/>
                </a:tc>
                <a:tc>
                  <a:txBody>
                    <a:bodyPr/>
                    <a:lstStyle/>
                    <a:p>
                      <a:r>
                        <a:rPr lang="en-US" dirty="0" smtClean="0"/>
                        <a:t>$70.9</a:t>
                      </a:r>
                      <a:endParaRPr lang="en-US" dirty="0"/>
                    </a:p>
                  </a:txBody>
                  <a:tcPr/>
                </a:tc>
                <a:tc>
                  <a:txBody>
                    <a:bodyPr/>
                    <a:lstStyle/>
                    <a:p>
                      <a:r>
                        <a:rPr lang="en-US" dirty="0" smtClean="0"/>
                        <a:t>8</a:t>
                      </a:r>
                      <a:endParaRPr lang="en-US" dirty="0"/>
                    </a:p>
                  </a:txBody>
                  <a:tcPr/>
                </a:tc>
              </a:tr>
              <a:tr h="338381">
                <a:tc>
                  <a:txBody>
                    <a:bodyPr/>
                    <a:lstStyle/>
                    <a:p>
                      <a:r>
                        <a:rPr lang="en-US" dirty="0" smtClean="0"/>
                        <a:t>2007</a:t>
                      </a:r>
                      <a:endParaRPr lang="en-US" dirty="0"/>
                    </a:p>
                  </a:txBody>
                  <a:tcPr/>
                </a:tc>
                <a:tc>
                  <a:txBody>
                    <a:bodyPr/>
                    <a:lstStyle/>
                    <a:p>
                      <a:r>
                        <a:rPr lang="en-US" dirty="0" smtClean="0"/>
                        <a:t>18.1</a:t>
                      </a:r>
                      <a:endParaRPr lang="en-US" dirty="0"/>
                    </a:p>
                  </a:txBody>
                  <a:tcPr/>
                </a:tc>
                <a:tc>
                  <a:txBody>
                    <a:bodyPr/>
                    <a:lstStyle/>
                    <a:p>
                      <a:r>
                        <a:rPr lang="en-US" dirty="0" smtClean="0"/>
                        <a:t>$90.0</a:t>
                      </a:r>
                      <a:endParaRPr lang="en-US" dirty="0"/>
                    </a:p>
                  </a:txBody>
                  <a:tcPr/>
                </a:tc>
                <a:tc>
                  <a:txBody>
                    <a:bodyPr/>
                    <a:lstStyle/>
                    <a:p>
                      <a:r>
                        <a:rPr lang="en-US" dirty="0" smtClean="0"/>
                        <a:t>9</a:t>
                      </a:r>
                      <a:endParaRPr lang="en-US" dirty="0"/>
                    </a:p>
                  </a:txBody>
                  <a:tcPr/>
                </a:tc>
              </a:tr>
              <a:tr h="321625">
                <a:tc>
                  <a:txBody>
                    <a:bodyPr/>
                    <a:lstStyle/>
                    <a:p>
                      <a:r>
                        <a:rPr lang="en-US" dirty="0" smtClean="0"/>
                        <a:t>2008</a:t>
                      </a:r>
                      <a:endParaRPr lang="en-US" dirty="0"/>
                    </a:p>
                  </a:txBody>
                  <a:tcPr/>
                </a:tc>
                <a:tc>
                  <a:txBody>
                    <a:bodyPr/>
                    <a:lstStyle/>
                    <a:p>
                      <a:r>
                        <a:rPr lang="en-US" dirty="0" smtClean="0"/>
                        <a:t>34.3</a:t>
                      </a:r>
                      <a:endParaRPr lang="en-US" dirty="0"/>
                    </a:p>
                  </a:txBody>
                  <a:tcPr/>
                </a:tc>
                <a:tc>
                  <a:txBody>
                    <a:bodyPr/>
                    <a:lstStyle/>
                    <a:p>
                      <a:r>
                        <a:rPr lang="en-US" dirty="0" smtClean="0"/>
                        <a:t>$114.8</a:t>
                      </a:r>
                      <a:endParaRPr lang="en-US" dirty="0"/>
                    </a:p>
                  </a:txBody>
                  <a:tcPr/>
                </a:tc>
                <a:tc>
                  <a:txBody>
                    <a:bodyPr/>
                    <a:lstStyle/>
                    <a:p>
                      <a:r>
                        <a:rPr lang="en-US" dirty="0" smtClean="0"/>
                        <a:t>10</a:t>
                      </a:r>
                      <a:endParaRPr lang="en-US" dirty="0"/>
                    </a:p>
                  </a:txBody>
                  <a:tcPr/>
                </a:tc>
              </a:tr>
              <a:tr h="321625">
                <a:tc>
                  <a:txBody>
                    <a:bodyPr/>
                    <a:lstStyle/>
                    <a:p>
                      <a:r>
                        <a:rPr lang="en-US" dirty="0" smtClean="0"/>
                        <a:t>2009</a:t>
                      </a:r>
                      <a:endParaRPr lang="en-US" dirty="0"/>
                    </a:p>
                  </a:txBody>
                  <a:tcPr/>
                </a:tc>
                <a:tc>
                  <a:txBody>
                    <a:bodyPr/>
                    <a:lstStyle/>
                    <a:p>
                      <a:r>
                        <a:rPr lang="en-US" dirty="0" smtClean="0"/>
                        <a:t>26.8</a:t>
                      </a:r>
                      <a:endParaRPr lang="en-US" dirty="0"/>
                    </a:p>
                  </a:txBody>
                  <a:tcPr/>
                </a:tc>
                <a:tc>
                  <a:txBody>
                    <a:bodyPr/>
                    <a:lstStyle/>
                    <a:p>
                      <a:r>
                        <a:rPr lang="en-US" dirty="0" smtClean="0"/>
                        <a:t>$98.5</a:t>
                      </a:r>
                      <a:endParaRPr lang="en-US" dirty="0"/>
                    </a:p>
                  </a:txBody>
                  <a:tcPr/>
                </a:tc>
                <a:tc>
                  <a:txBody>
                    <a:bodyPr/>
                    <a:lstStyle/>
                    <a:p>
                      <a:r>
                        <a:rPr lang="en-US" dirty="0" smtClean="0"/>
                        <a:t>11</a:t>
                      </a:r>
                      <a:endParaRPr lang="en-US" dirty="0"/>
                    </a:p>
                  </a:txBody>
                  <a:tcPr/>
                </a:tc>
              </a:tr>
              <a:tr h="395675">
                <a:tc>
                  <a:txBody>
                    <a:bodyPr/>
                    <a:lstStyle/>
                    <a:p>
                      <a:r>
                        <a:rPr lang="en-US" dirty="0" smtClean="0"/>
                        <a:t>2010</a:t>
                      </a:r>
                      <a:endParaRPr lang="en-US" dirty="0"/>
                    </a:p>
                  </a:txBody>
                  <a:tcPr/>
                </a:tc>
                <a:tc>
                  <a:txBody>
                    <a:bodyPr/>
                    <a:lstStyle/>
                    <a:p>
                      <a:r>
                        <a:rPr lang="en-US" dirty="0" smtClean="0"/>
                        <a:t>33.9</a:t>
                      </a:r>
                      <a:endParaRPr lang="en-US" dirty="0"/>
                    </a:p>
                  </a:txBody>
                  <a:tcPr/>
                </a:tc>
                <a:tc>
                  <a:txBody>
                    <a:bodyPr/>
                    <a:lstStyle/>
                    <a:p>
                      <a:r>
                        <a:rPr lang="en-US" dirty="0" smtClean="0"/>
                        <a:t>$115.8</a:t>
                      </a:r>
                      <a:endParaRPr lang="en-US" dirty="0"/>
                    </a:p>
                  </a:txBody>
                  <a:tcPr/>
                </a:tc>
                <a:tc>
                  <a:txBody>
                    <a:bodyPr/>
                    <a:lstStyle/>
                    <a:p>
                      <a:r>
                        <a:rPr lang="en-US" dirty="0" smtClean="0"/>
                        <a:t>10</a:t>
                      </a:r>
                      <a:endParaRPr lang="en-US" dirty="0"/>
                    </a:p>
                  </a:txBody>
                  <a:tcPr/>
                </a:tc>
              </a:tr>
            </a:tbl>
          </a:graphicData>
        </a:graphic>
      </p:graphicFrame>
      <p:sp>
        <p:nvSpPr>
          <p:cNvPr id="5" name="TextBox 4"/>
          <p:cNvSpPr txBox="1"/>
          <p:nvPr/>
        </p:nvSpPr>
        <p:spPr>
          <a:xfrm>
            <a:off x="5885116" y="2029903"/>
            <a:ext cx="2196820" cy="369332"/>
          </a:xfrm>
          <a:prstGeom prst="rect">
            <a:avLst/>
          </a:prstGeom>
          <a:noFill/>
        </p:spPr>
        <p:txBody>
          <a:bodyPr wrap="none" rtlCol="0">
            <a:spAutoFit/>
          </a:bodyPr>
          <a:lstStyle/>
          <a:p>
            <a:r>
              <a:rPr lang="en-US" dirty="0" smtClean="0"/>
              <a:t>(In </a:t>
            </a:r>
            <a:r>
              <a:rPr lang="en-US" b="1" dirty="0" smtClean="0"/>
              <a:t>Billions</a:t>
            </a:r>
            <a:r>
              <a:rPr lang="en-US" dirty="0" smtClean="0"/>
              <a:t> </a:t>
            </a:r>
            <a:r>
              <a:rPr lang="en-US" b="1" dirty="0" smtClean="0"/>
              <a:t>of dollars</a:t>
            </a:r>
            <a:r>
              <a:rPr lang="en-US" dirty="0" smtClean="0"/>
              <a:t>)</a:t>
            </a:r>
            <a:endParaRPr lang="en-US" dirty="0"/>
          </a:p>
        </p:txBody>
      </p:sp>
      <p:sp>
        <p:nvSpPr>
          <p:cNvPr id="6" name="TextBox 5"/>
          <p:cNvSpPr txBox="1"/>
          <p:nvPr/>
        </p:nvSpPr>
        <p:spPr>
          <a:xfrm>
            <a:off x="5674215" y="3100187"/>
            <a:ext cx="2936384" cy="923330"/>
          </a:xfrm>
          <a:prstGeom prst="rect">
            <a:avLst/>
          </a:prstGeom>
          <a:noFill/>
        </p:spPr>
        <p:txBody>
          <a:bodyPr wrap="square" rtlCol="0">
            <a:spAutoFit/>
          </a:bodyPr>
          <a:lstStyle/>
          <a:p>
            <a:r>
              <a:rPr lang="en-US" b="1" dirty="0" smtClean="0"/>
              <a:t>Source: U.S. Department of Agriculture, Economic Research Service</a:t>
            </a:r>
            <a:endParaRPr lang="en-US" b="1" dirty="0"/>
          </a:p>
        </p:txBody>
      </p:sp>
    </p:spTree>
    <p:extLst>
      <p:ext uri="{BB962C8B-B14F-4D97-AF65-F5344CB8AC3E}">
        <p14:creationId xmlns:p14="http://schemas.microsoft.com/office/powerpoint/2010/main" val="61111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356658" y="470836"/>
            <a:ext cx="6201008" cy="953760"/>
          </a:xfrm>
        </p:spPr>
        <p:txBody>
          <a:bodyPr/>
          <a:lstStyle/>
          <a:p>
            <a:pPr algn="ctr" eaLnBrk="1" hangingPunct="1">
              <a:lnSpc>
                <a:spcPct val="44000"/>
              </a:lnSpc>
              <a:buClr>
                <a:srgbClr val="008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5200" dirty="0" smtClean="0">
                <a:solidFill>
                  <a:srgbClr val="008000"/>
                </a:solidFill>
              </a:rPr>
              <a:t>A Growing Polarization</a:t>
            </a:r>
          </a:p>
        </p:txBody>
      </p:sp>
      <p:sp>
        <p:nvSpPr>
          <p:cNvPr id="102403" name="Rectangle 3"/>
          <p:cNvSpPr>
            <a:spLocks noGrp="1" noChangeArrowheads="1"/>
          </p:cNvSpPr>
          <p:nvPr>
            <p:ph type="body" idx="1"/>
          </p:nvPr>
        </p:nvSpPr>
        <p:spPr>
          <a:xfrm>
            <a:off x="321972" y="1733689"/>
            <a:ext cx="8593427" cy="4666129"/>
          </a:xfrm>
        </p:spPr>
        <p:txBody>
          <a:bodyPr>
            <a:normAutofit/>
          </a:bodyPr>
          <a:lstStyle/>
          <a:p>
            <a:pPr marL="338138" indent="-338138"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400" dirty="0" smtClean="0">
                <a:solidFill>
                  <a:schemeClr val="tx1"/>
                </a:solidFill>
              </a:rPr>
              <a:t>Ag producers recognize the need for larger farms, higher yields, more efficient equipment… to meet the food and </a:t>
            </a:r>
            <a:r>
              <a:rPr lang="en-GB" altLang="en-US" sz="2400" dirty="0" err="1" smtClean="0">
                <a:solidFill>
                  <a:schemeClr val="tx1"/>
                </a:solidFill>
              </a:rPr>
              <a:t>fiber</a:t>
            </a:r>
            <a:r>
              <a:rPr lang="en-GB" altLang="en-US" sz="2400" dirty="0" smtClean="0">
                <a:solidFill>
                  <a:schemeClr val="tx1"/>
                </a:solidFill>
              </a:rPr>
              <a:t> needs of a growing world population.</a:t>
            </a:r>
          </a:p>
          <a:p>
            <a:pPr marL="338138" indent="-338138" algn="ctr"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400" dirty="0">
                <a:solidFill>
                  <a:schemeClr val="tx1"/>
                </a:solidFill>
              </a:rPr>
              <a:t>	</a:t>
            </a:r>
            <a:r>
              <a:rPr lang="en-GB" altLang="en-US" sz="2400" dirty="0" smtClean="0">
                <a:solidFill>
                  <a:schemeClr val="tx1"/>
                </a:solidFill>
              </a:rPr>
              <a:t>BUT…</a:t>
            </a:r>
          </a:p>
          <a:p>
            <a:pPr marL="338138" indent="-338138"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400" dirty="0" smtClean="0">
                <a:solidFill>
                  <a:schemeClr val="tx1"/>
                </a:solidFill>
              </a:rPr>
              <a:t>All consumers want healthy and safe food,  and some demand it also be locally grown.</a:t>
            </a:r>
            <a:endParaRPr lang="en-GB" altLang="en-US" sz="2000" dirty="0">
              <a:solidFill>
                <a:schemeClr val="tx1"/>
              </a:solidFill>
            </a:endParaRPr>
          </a:p>
          <a:p>
            <a:pPr marL="1371600" lvl="3" indent="-342900">
              <a:spcBef>
                <a:spcPts val="600"/>
              </a:spcBef>
              <a:buFont typeface="Arial" panose="020B0604020202020204" pitchFamily="34" charset="0"/>
              <a:buChar char="•"/>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Large vs. Small</a:t>
            </a:r>
          </a:p>
          <a:p>
            <a:pPr marL="1371600" lvl="3" indent="-342900">
              <a:spcBef>
                <a:spcPts val="600"/>
              </a:spcBef>
              <a:buFont typeface="Arial" panose="020B0604020202020204" pitchFamily="34" charset="0"/>
              <a:buChar char="•"/>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Organic vs. Traditional</a:t>
            </a:r>
          </a:p>
          <a:p>
            <a:pPr marL="1371600" lvl="3" indent="-342900">
              <a:spcBef>
                <a:spcPts val="600"/>
              </a:spcBef>
              <a:buFont typeface="Arial" panose="020B0604020202020204" pitchFamily="34" charset="0"/>
              <a:buChar char="•"/>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GMO vs. Non-GMO</a:t>
            </a:r>
          </a:p>
          <a:p>
            <a:pPr marL="338138" indent="-338138"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endParaRPr lang="en-GB" altLang="en-US" sz="800" dirty="0">
              <a:solidFill>
                <a:schemeClr val="tx1"/>
              </a:solidFill>
            </a:endParaRPr>
          </a:p>
          <a:p>
            <a:pPr marL="338138" indent="-338138" algn="ctr"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800" b="1" dirty="0" smtClean="0">
                <a:solidFill>
                  <a:schemeClr val="tx1"/>
                </a:solidFill>
              </a:rPr>
              <a:t>So what is the answer? How can both be achieved?</a:t>
            </a:r>
          </a:p>
        </p:txBody>
      </p:sp>
    </p:spTree>
    <p:extLst>
      <p:ext uri="{BB962C8B-B14F-4D97-AF65-F5344CB8AC3E}">
        <p14:creationId xmlns:p14="http://schemas.microsoft.com/office/powerpoint/2010/main" val="344582890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We’re Proposing</a:t>
            </a:r>
            <a:endParaRPr lang="en-US" dirty="0"/>
          </a:p>
        </p:txBody>
      </p:sp>
      <p:sp>
        <p:nvSpPr>
          <p:cNvPr id="3" name="Text Placeholder 2"/>
          <p:cNvSpPr>
            <a:spLocks noGrp="1"/>
          </p:cNvSpPr>
          <p:nvPr>
            <p:ph type="body" idx="1"/>
          </p:nvPr>
        </p:nvSpPr>
        <p:spPr>
          <a:xfrm>
            <a:off x="265090" y="1887157"/>
            <a:ext cx="8229599" cy="2790825"/>
          </a:xfrm>
        </p:spPr>
        <p:txBody>
          <a:bodyPr/>
          <a:lstStyle/>
          <a:p>
            <a:r>
              <a:rPr lang="en-US" b="1" dirty="0" smtClean="0">
                <a:solidFill>
                  <a:schemeClr val="tx1"/>
                </a:solidFill>
              </a:rPr>
              <a:t>Land within the circle will receive special tax incentives to grow food for local consumption.</a:t>
            </a:r>
            <a:endParaRPr lang="en-US"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2485623"/>
            <a:ext cx="4876800" cy="2533650"/>
          </a:xfrm>
          <a:prstGeom prst="rect">
            <a:avLst/>
          </a:prstGeom>
        </p:spPr>
      </p:pic>
      <p:sp>
        <p:nvSpPr>
          <p:cNvPr id="5" name="Oval 4"/>
          <p:cNvSpPr/>
          <p:nvPr/>
        </p:nvSpPr>
        <p:spPr>
          <a:xfrm>
            <a:off x="2511380" y="2485623"/>
            <a:ext cx="3451538" cy="253365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6909" y="5125792"/>
            <a:ext cx="7997780" cy="646331"/>
          </a:xfrm>
          <a:prstGeom prst="rect">
            <a:avLst/>
          </a:prstGeom>
          <a:noFill/>
        </p:spPr>
        <p:txBody>
          <a:bodyPr wrap="square" rtlCol="0">
            <a:spAutoFit/>
          </a:bodyPr>
          <a:lstStyle/>
          <a:p>
            <a:r>
              <a:rPr lang="en-US" b="1" dirty="0" smtClean="0"/>
              <a:t>Land outside the circle will be oriented to crops for ethanol, export, animal feed, etc. – those where  volume and efficiency are more important.</a:t>
            </a:r>
            <a:endParaRPr lang="en-US" b="1" dirty="0"/>
          </a:p>
        </p:txBody>
      </p:sp>
    </p:spTree>
    <p:extLst>
      <p:ext uri="{BB962C8B-B14F-4D97-AF65-F5344CB8AC3E}">
        <p14:creationId xmlns:p14="http://schemas.microsoft.com/office/powerpoint/2010/main" val="325623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9" y="0"/>
            <a:ext cx="9144000" cy="6800850"/>
          </a:xfrm>
          <a:prstGeom prst="rect">
            <a:avLst/>
          </a:prstGeom>
        </p:spPr>
      </p:pic>
      <p:sp>
        <p:nvSpPr>
          <p:cNvPr id="5" name="Oval 4"/>
          <p:cNvSpPr/>
          <p:nvPr/>
        </p:nvSpPr>
        <p:spPr>
          <a:xfrm>
            <a:off x="2099256" y="2331076"/>
            <a:ext cx="373488" cy="4883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556141" y="2904077"/>
            <a:ext cx="334443" cy="433731"/>
          </a:xfrm>
          <a:prstGeom prst="rect">
            <a:avLst/>
          </a:prstGeom>
        </p:spPr>
      </p:pic>
      <p:pic>
        <p:nvPicPr>
          <p:cNvPr id="8" name="Picture 7"/>
          <p:cNvPicPr>
            <a:picLocks noChangeAspect="1"/>
          </p:cNvPicPr>
          <p:nvPr/>
        </p:nvPicPr>
        <p:blipFill>
          <a:blip r:embed="rId3"/>
          <a:stretch>
            <a:fillRect/>
          </a:stretch>
        </p:blipFill>
        <p:spPr>
          <a:xfrm>
            <a:off x="5465532" y="2569553"/>
            <a:ext cx="303005" cy="392960"/>
          </a:xfrm>
          <a:prstGeom prst="rect">
            <a:avLst/>
          </a:prstGeom>
        </p:spPr>
      </p:pic>
      <p:pic>
        <p:nvPicPr>
          <p:cNvPr id="9" name="Picture 8"/>
          <p:cNvPicPr>
            <a:picLocks noChangeAspect="1"/>
          </p:cNvPicPr>
          <p:nvPr/>
        </p:nvPicPr>
        <p:blipFill>
          <a:blip r:embed="rId3"/>
          <a:stretch>
            <a:fillRect/>
          </a:stretch>
        </p:blipFill>
        <p:spPr>
          <a:xfrm>
            <a:off x="3243570" y="2456468"/>
            <a:ext cx="279851" cy="362932"/>
          </a:xfrm>
          <a:prstGeom prst="rect">
            <a:avLst/>
          </a:prstGeom>
        </p:spPr>
      </p:pic>
      <p:pic>
        <p:nvPicPr>
          <p:cNvPr id="10" name="Picture 9"/>
          <p:cNvPicPr>
            <a:picLocks noChangeAspect="1"/>
          </p:cNvPicPr>
          <p:nvPr/>
        </p:nvPicPr>
        <p:blipFill>
          <a:blip r:embed="rId3"/>
          <a:stretch>
            <a:fillRect/>
          </a:stretch>
        </p:blipFill>
        <p:spPr>
          <a:xfrm>
            <a:off x="3800822" y="2028874"/>
            <a:ext cx="294660" cy="382137"/>
          </a:xfrm>
          <a:prstGeom prst="rect">
            <a:avLst/>
          </a:prstGeom>
        </p:spPr>
      </p:pic>
      <p:pic>
        <p:nvPicPr>
          <p:cNvPr id="11" name="Picture 10"/>
          <p:cNvPicPr>
            <a:picLocks noChangeAspect="1"/>
          </p:cNvPicPr>
          <p:nvPr/>
        </p:nvPicPr>
        <p:blipFill>
          <a:blip r:embed="rId3"/>
          <a:stretch>
            <a:fillRect/>
          </a:stretch>
        </p:blipFill>
        <p:spPr>
          <a:xfrm>
            <a:off x="2856370" y="3519593"/>
            <a:ext cx="387200" cy="386844"/>
          </a:xfrm>
          <a:prstGeom prst="rect">
            <a:avLst/>
          </a:prstGeom>
        </p:spPr>
      </p:pic>
      <p:pic>
        <p:nvPicPr>
          <p:cNvPr id="12" name="Picture 11"/>
          <p:cNvPicPr>
            <a:picLocks noChangeAspect="1"/>
          </p:cNvPicPr>
          <p:nvPr/>
        </p:nvPicPr>
        <p:blipFill>
          <a:blip r:embed="rId3"/>
          <a:stretch>
            <a:fillRect/>
          </a:stretch>
        </p:blipFill>
        <p:spPr>
          <a:xfrm>
            <a:off x="4392598" y="3519593"/>
            <a:ext cx="298289" cy="386844"/>
          </a:xfrm>
          <a:prstGeom prst="rect">
            <a:avLst/>
          </a:prstGeom>
        </p:spPr>
      </p:pic>
      <p:pic>
        <p:nvPicPr>
          <p:cNvPr id="13" name="Picture 12"/>
          <p:cNvPicPr>
            <a:picLocks noChangeAspect="1"/>
          </p:cNvPicPr>
          <p:nvPr/>
        </p:nvPicPr>
        <p:blipFill>
          <a:blip r:embed="rId3"/>
          <a:stretch>
            <a:fillRect/>
          </a:stretch>
        </p:blipFill>
        <p:spPr>
          <a:xfrm>
            <a:off x="6193192" y="2787080"/>
            <a:ext cx="390178" cy="506012"/>
          </a:xfrm>
          <a:prstGeom prst="rect">
            <a:avLst/>
          </a:prstGeom>
        </p:spPr>
      </p:pic>
      <p:pic>
        <p:nvPicPr>
          <p:cNvPr id="14" name="Picture 13"/>
          <p:cNvPicPr>
            <a:picLocks noChangeAspect="1"/>
          </p:cNvPicPr>
          <p:nvPr/>
        </p:nvPicPr>
        <p:blipFill>
          <a:blip r:embed="rId3"/>
          <a:stretch>
            <a:fillRect/>
          </a:stretch>
        </p:blipFill>
        <p:spPr>
          <a:xfrm>
            <a:off x="6374866" y="3519593"/>
            <a:ext cx="338608" cy="439132"/>
          </a:xfrm>
          <a:prstGeom prst="rect">
            <a:avLst/>
          </a:prstGeom>
        </p:spPr>
      </p:pic>
      <p:pic>
        <p:nvPicPr>
          <p:cNvPr id="15" name="Picture 14"/>
          <p:cNvPicPr>
            <a:picLocks noChangeAspect="1"/>
          </p:cNvPicPr>
          <p:nvPr/>
        </p:nvPicPr>
        <p:blipFill>
          <a:blip r:embed="rId3"/>
          <a:stretch>
            <a:fillRect/>
          </a:stretch>
        </p:blipFill>
        <p:spPr>
          <a:xfrm>
            <a:off x="1972740" y="3734553"/>
            <a:ext cx="268184" cy="347801"/>
          </a:xfrm>
          <a:prstGeom prst="rect">
            <a:avLst/>
          </a:prstGeom>
        </p:spPr>
      </p:pic>
      <p:pic>
        <p:nvPicPr>
          <p:cNvPr id="16" name="Picture 15"/>
          <p:cNvPicPr>
            <a:picLocks noChangeAspect="1"/>
          </p:cNvPicPr>
          <p:nvPr/>
        </p:nvPicPr>
        <p:blipFill>
          <a:blip r:embed="rId3"/>
          <a:stretch>
            <a:fillRect/>
          </a:stretch>
        </p:blipFill>
        <p:spPr>
          <a:xfrm>
            <a:off x="6007656" y="2427852"/>
            <a:ext cx="299977" cy="389032"/>
          </a:xfrm>
          <a:prstGeom prst="rect">
            <a:avLst/>
          </a:prstGeom>
        </p:spPr>
      </p:pic>
      <p:pic>
        <p:nvPicPr>
          <p:cNvPr id="17" name="Picture 16"/>
          <p:cNvPicPr>
            <a:picLocks noChangeAspect="1"/>
          </p:cNvPicPr>
          <p:nvPr/>
        </p:nvPicPr>
        <p:blipFill>
          <a:blip r:embed="rId3"/>
          <a:stretch>
            <a:fillRect/>
          </a:stretch>
        </p:blipFill>
        <p:spPr>
          <a:xfrm>
            <a:off x="6713474" y="2456501"/>
            <a:ext cx="320073" cy="415095"/>
          </a:xfrm>
          <a:prstGeom prst="rect">
            <a:avLst/>
          </a:prstGeom>
        </p:spPr>
      </p:pic>
      <p:pic>
        <p:nvPicPr>
          <p:cNvPr id="18" name="Picture 17"/>
          <p:cNvPicPr>
            <a:picLocks noChangeAspect="1"/>
          </p:cNvPicPr>
          <p:nvPr/>
        </p:nvPicPr>
        <p:blipFill>
          <a:blip r:embed="rId3"/>
          <a:stretch>
            <a:fillRect/>
          </a:stretch>
        </p:blipFill>
        <p:spPr>
          <a:xfrm>
            <a:off x="4376911" y="3175994"/>
            <a:ext cx="390178" cy="506012"/>
          </a:xfrm>
          <a:prstGeom prst="rect">
            <a:avLst/>
          </a:prstGeom>
        </p:spPr>
      </p:pic>
      <p:pic>
        <p:nvPicPr>
          <p:cNvPr id="19" name="Picture 18"/>
          <p:cNvPicPr>
            <a:picLocks noChangeAspect="1"/>
          </p:cNvPicPr>
          <p:nvPr/>
        </p:nvPicPr>
        <p:blipFill>
          <a:blip r:embed="rId3"/>
          <a:stretch>
            <a:fillRect/>
          </a:stretch>
        </p:blipFill>
        <p:spPr>
          <a:xfrm>
            <a:off x="7308437" y="2915374"/>
            <a:ext cx="320934" cy="416212"/>
          </a:xfrm>
          <a:prstGeom prst="rect">
            <a:avLst/>
          </a:prstGeom>
        </p:spPr>
      </p:pic>
      <p:pic>
        <p:nvPicPr>
          <p:cNvPr id="20" name="Picture 19"/>
          <p:cNvPicPr>
            <a:picLocks noChangeAspect="1"/>
          </p:cNvPicPr>
          <p:nvPr/>
        </p:nvPicPr>
        <p:blipFill>
          <a:blip r:embed="rId3"/>
          <a:stretch>
            <a:fillRect/>
          </a:stretch>
        </p:blipFill>
        <p:spPr>
          <a:xfrm>
            <a:off x="5443362" y="1892230"/>
            <a:ext cx="390178" cy="506012"/>
          </a:xfrm>
          <a:prstGeom prst="rect">
            <a:avLst/>
          </a:prstGeom>
        </p:spPr>
      </p:pic>
      <p:pic>
        <p:nvPicPr>
          <p:cNvPr id="21" name="Picture 20"/>
          <p:cNvPicPr>
            <a:picLocks noChangeAspect="1"/>
          </p:cNvPicPr>
          <p:nvPr/>
        </p:nvPicPr>
        <p:blipFill>
          <a:blip r:embed="rId3"/>
          <a:stretch>
            <a:fillRect/>
          </a:stretch>
        </p:blipFill>
        <p:spPr>
          <a:xfrm>
            <a:off x="6150808" y="3987255"/>
            <a:ext cx="390178" cy="365804"/>
          </a:xfrm>
          <a:prstGeom prst="rect">
            <a:avLst/>
          </a:prstGeom>
        </p:spPr>
      </p:pic>
      <p:pic>
        <p:nvPicPr>
          <p:cNvPr id="22" name="Picture 21"/>
          <p:cNvPicPr>
            <a:picLocks noChangeAspect="1"/>
          </p:cNvPicPr>
          <p:nvPr/>
        </p:nvPicPr>
        <p:blipFill>
          <a:blip r:embed="rId3"/>
          <a:stretch>
            <a:fillRect/>
          </a:stretch>
        </p:blipFill>
        <p:spPr>
          <a:xfrm>
            <a:off x="1005281" y="2456467"/>
            <a:ext cx="320100" cy="415129"/>
          </a:xfrm>
          <a:prstGeom prst="rect">
            <a:avLst/>
          </a:prstGeom>
        </p:spPr>
      </p:pic>
      <p:pic>
        <p:nvPicPr>
          <p:cNvPr id="23" name="Picture 22"/>
          <p:cNvPicPr>
            <a:picLocks noChangeAspect="1"/>
          </p:cNvPicPr>
          <p:nvPr/>
        </p:nvPicPr>
        <p:blipFill>
          <a:blip r:embed="rId4"/>
          <a:stretch>
            <a:fillRect/>
          </a:stretch>
        </p:blipFill>
        <p:spPr>
          <a:xfrm>
            <a:off x="749405" y="1201160"/>
            <a:ext cx="317019" cy="414564"/>
          </a:xfrm>
          <a:prstGeom prst="rect">
            <a:avLst/>
          </a:prstGeom>
        </p:spPr>
      </p:pic>
      <p:pic>
        <p:nvPicPr>
          <p:cNvPr id="24" name="Picture 23"/>
          <p:cNvPicPr>
            <a:picLocks noChangeAspect="1"/>
          </p:cNvPicPr>
          <p:nvPr/>
        </p:nvPicPr>
        <p:blipFill>
          <a:blip r:embed="rId4"/>
          <a:stretch>
            <a:fillRect/>
          </a:stretch>
        </p:blipFill>
        <p:spPr>
          <a:xfrm>
            <a:off x="705841" y="1630829"/>
            <a:ext cx="317019" cy="414564"/>
          </a:xfrm>
          <a:prstGeom prst="rect">
            <a:avLst/>
          </a:prstGeom>
        </p:spPr>
      </p:pic>
      <p:pic>
        <p:nvPicPr>
          <p:cNvPr id="25" name="Picture 24"/>
          <p:cNvPicPr>
            <a:picLocks noChangeAspect="1"/>
          </p:cNvPicPr>
          <p:nvPr/>
        </p:nvPicPr>
        <p:blipFill>
          <a:blip r:embed="rId4"/>
          <a:stretch>
            <a:fillRect/>
          </a:stretch>
        </p:blipFill>
        <p:spPr>
          <a:xfrm>
            <a:off x="1642990" y="842245"/>
            <a:ext cx="317019" cy="414564"/>
          </a:xfrm>
          <a:prstGeom prst="rect">
            <a:avLst/>
          </a:prstGeom>
        </p:spPr>
      </p:pic>
      <p:pic>
        <p:nvPicPr>
          <p:cNvPr id="26" name="Picture 25"/>
          <p:cNvPicPr>
            <a:picLocks noChangeAspect="1"/>
          </p:cNvPicPr>
          <p:nvPr/>
        </p:nvPicPr>
        <p:blipFill>
          <a:blip r:embed="rId4"/>
          <a:stretch>
            <a:fillRect/>
          </a:stretch>
        </p:blipFill>
        <p:spPr>
          <a:xfrm>
            <a:off x="4836905" y="2306336"/>
            <a:ext cx="317019" cy="414564"/>
          </a:xfrm>
          <a:prstGeom prst="rect">
            <a:avLst/>
          </a:prstGeom>
        </p:spPr>
      </p:pic>
      <p:pic>
        <p:nvPicPr>
          <p:cNvPr id="27" name="Picture 26"/>
          <p:cNvPicPr>
            <a:picLocks noChangeAspect="1"/>
          </p:cNvPicPr>
          <p:nvPr/>
        </p:nvPicPr>
        <p:blipFill>
          <a:blip r:embed="rId4"/>
          <a:stretch>
            <a:fillRect/>
          </a:stretch>
        </p:blipFill>
        <p:spPr>
          <a:xfrm>
            <a:off x="2253331" y="1353351"/>
            <a:ext cx="317019" cy="414564"/>
          </a:xfrm>
          <a:prstGeom prst="rect">
            <a:avLst/>
          </a:prstGeom>
        </p:spPr>
      </p:pic>
      <p:pic>
        <p:nvPicPr>
          <p:cNvPr id="28" name="Picture 27"/>
          <p:cNvPicPr>
            <a:picLocks noChangeAspect="1"/>
          </p:cNvPicPr>
          <p:nvPr/>
        </p:nvPicPr>
        <p:blipFill>
          <a:blip r:embed="rId4"/>
          <a:stretch>
            <a:fillRect/>
          </a:stretch>
        </p:blipFill>
        <p:spPr>
          <a:xfrm>
            <a:off x="4335983" y="4608802"/>
            <a:ext cx="220158" cy="287899"/>
          </a:xfrm>
          <a:prstGeom prst="rect">
            <a:avLst/>
          </a:prstGeom>
        </p:spPr>
      </p:pic>
      <p:pic>
        <p:nvPicPr>
          <p:cNvPr id="29" name="Picture 28"/>
          <p:cNvPicPr>
            <a:picLocks noChangeAspect="1"/>
          </p:cNvPicPr>
          <p:nvPr/>
        </p:nvPicPr>
        <p:blipFill>
          <a:blip r:embed="rId4"/>
          <a:stretch>
            <a:fillRect/>
          </a:stretch>
        </p:blipFill>
        <p:spPr>
          <a:xfrm>
            <a:off x="3639266" y="3910098"/>
            <a:ext cx="317019" cy="414564"/>
          </a:xfrm>
          <a:prstGeom prst="rect">
            <a:avLst/>
          </a:prstGeom>
        </p:spPr>
      </p:pic>
      <p:pic>
        <p:nvPicPr>
          <p:cNvPr id="30" name="Picture 29"/>
          <p:cNvPicPr>
            <a:picLocks noChangeAspect="1"/>
          </p:cNvPicPr>
          <p:nvPr/>
        </p:nvPicPr>
        <p:blipFill>
          <a:blip r:embed="rId4"/>
          <a:stretch>
            <a:fillRect/>
          </a:stretch>
        </p:blipFill>
        <p:spPr>
          <a:xfrm>
            <a:off x="8046572" y="900438"/>
            <a:ext cx="317019" cy="414564"/>
          </a:xfrm>
          <a:prstGeom prst="rect">
            <a:avLst/>
          </a:prstGeom>
        </p:spPr>
      </p:pic>
      <p:pic>
        <p:nvPicPr>
          <p:cNvPr id="31" name="Picture 30"/>
          <p:cNvPicPr>
            <a:picLocks noChangeAspect="1"/>
          </p:cNvPicPr>
          <p:nvPr/>
        </p:nvPicPr>
        <p:blipFill>
          <a:blip r:embed="rId4"/>
          <a:stretch>
            <a:fillRect/>
          </a:stretch>
        </p:blipFill>
        <p:spPr>
          <a:xfrm>
            <a:off x="7876619" y="1402974"/>
            <a:ext cx="317019" cy="414564"/>
          </a:xfrm>
          <a:prstGeom prst="rect">
            <a:avLst/>
          </a:prstGeom>
        </p:spPr>
      </p:pic>
      <p:pic>
        <p:nvPicPr>
          <p:cNvPr id="32" name="Picture 31"/>
          <p:cNvPicPr>
            <a:picLocks noChangeAspect="1"/>
          </p:cNvPicPr>
          <p:nvPr/>
        </p:nvPicPr>
        <p:blipFill>
          <a:blip r:embed="rId4"/>
          <a:stretch>
            <a:fillRect/>
          </a:stretch>
        </p:blipFill>
        <p:spPr>
          <a:xfrm>
            <a:off x="649712" y="2402320"/>
            <a:ext cx="317019" cy="414564"/>
          </a:xfrm>
          <a:prstGeom prst="rect">
            <a:avLst/>
          </a:prstGeom>
        </p:spPr>
      </p:pic>
      <p:pic>
        <p:nvPicPr>
          <p:cNvPr id="33" name="Picture 32"/>
          <p:cNvPicPr>
            <a:picLocks noChangeAspect="1"/>
          </p:cNvPicPr>
          <p:nvPr/>
        </p:nvPicPr>
        <p:blipFill>
          <a:blip r:embed="rId4"/>
          <a:stretch>
            <a:fillRect/>
          </a:stretch>
        </p:blipFill>
        <p:spPr>
          <a:xfrm>
            <a:off x="7888063" y="1476656"/>
            <a:ext cx="317019" cy="397245"/>
          </a:xfrm>
          <a:prstGeom prst="rect">
            <a:avLst/>
          </a:prstGeom>
        </p:spPr>
      </p:pic>
      <p:pic>
        <p:nvPicPr>
          <p:cNvPr id="34" name="Picture 33"/>
          <p:cNvPicPr>
            <a:picLocks noChangeAspect="1"/>
          </p:cNvPicPr>
          <p:nvPr/>
        </p:nvPicPr>
        <p:blipFill>
          <a:blip r:embed="rId4"/>
          <a:stretch>
            <a:fillRect/>
          </a:stretch>
        </p:blipFill>
        <p:spPr>
          <a:xfrm>
            <a:off x="5182171" y="3680420"/>
            <a:ext cx="317019" cy="414564"/>
          </a:xfrm>
          <a:prstGeom prst="rect">
            <a:avLst/>
          </a:prstGeom>
        </p:spPr>
      </p:pic>
      <p:pic>
        <p:nvPicPr>
          <p:cNvPr id="35" name="Picture 34"/>
          <p:cNvPicPr>
            <a:picLocks noChangeAspect="1"/>
          </p:cNvPicPr>
          <p:nvPr/>
        </p:nvPicPr>
        <p:blipFill>
          <a:blip r:embed="rId4"/>
          <a:stretch>
            <a:fillRect/>
          </a:stretch>
        </p:blipFill>
        <p:spPr>
          <a:xfrm>
            <a:off x="1683218" y="1793896"/>
            <a:ext cx="317019" cy="414564"/>
          </a:xfrm>
          <a:prstGeom prst="rect">
            <a:avLst/>
          </a:prstGeom>
        </p:spPr>
      </p:pic>
      <p:pic>
        <p:nvPicPr>
          <p:cNvPr id="36" name="Picture 35"/>
          <p:cNvPicPr>
            <a:picLocks noChangeAspect="1"/>
          </p:cNvPicPr>
          <p:nvPr/>
        </p:nvPicPr>
        <p:blipFill>
          <a:blip r:embed="rId4"/>
          <a:stretch>
            <a:fillRect/>
          </a:stretch>
        </p:blipFill>
        <p:spPr>
          <a:xfrm>
            <a:off x="1040274" y="3479757"/>
            <a:ext cx="317019" cy="414564"/>
          </a:xfrm>
          <a:prstGeom prst="rect">
            <a:avLst/>
          </a:prstGeom>
        </p:spPr>
      </p:pic>
      <p:pic>
        <p:nvPicPr>
          <p:cNvPr id="37" name="Picture 36"/>
          <p:cNvPicPr>
            <a:picLocks noChangeAspect="1"/>
          </p:cNvPicPr>
          <p:nvPr/>
        </p:nvPicPr>
        <p:blipFill>
          <a:blip r:embed="rId4"/>
          <a:stretch>
            <a:fillRect/>
          </a:stretch>
        </p:blipFill>
        <p:spPr>
          <a:xfrm>
            <a:off x="1219408" y="3696550"/>
            <a:ext cx="317019" cy="414564"/>
          </a:xfrm>
          <a:prstGeom prst="rect">
            <a:avLst/>
          </a:prstGeom>
        </p:spPr>
      </p:pic>
      <p:pic>
        <p:nvPicPr>
          <p:cNvPr id="38" name="Picture 37"/>
          <p:cNvPicPr>
            <a:picLocks noChangeAspect="1"/>
          </p:cNvPicPr>
          <p:nvPr/>
        </p:nvPicPr>
        <p:blipFill>
          <a:blip r:embed="rId4"/>
          <a:stretch>
            <a:fillRect/>
          </a:stretch>
        </p:blipFill>
        <p:spPr>
          <a:xfrm>
            <a:off x="4774197" y="1691333"/>
            <a:ext cx="317019" cy="414564"/>
          </a:xfrm>
          <a:prstGeom prst="rect">
            <a:avLst/>
          </a:prstGeom>
        </p:spPr>
      </p:pic>
      <p:pic>
        <p:nvPicPr>
          <p:cNvPr id="39" name="Picture 38"/>
          <p:cNvPicPr>
            <a:picLocks noChangeAspect="1"/>
          </p:cNvPicPr>
          <p:nvPr/>
        </p:nvPicPr>
        <p:blipFill>
          <a:blip r:embed="rId4"/>
          <a:stretch>
            <a:fillRect/>
          </a:stretch>
        </p:blipFill>
        <p:spPr>
          <a:xfrm>
            <a:off x="7515304" y="2045393"/>
            <a:ext cx="317019" cy="414564"/>
          </a:xfrm>
          <a:prstGeom prst="rect">
            <a:avLst/>
          </a:prstGeom>
        </p:spPr>
      </p:pic>
      <p:pic>
        <p:nvPicPr>
          <p:cNvPr id="40" name="Picture 39"/>
          <p:cNvPicPr>
            <a:picLocks noChangeAspect="1"/>
          </p:cNvPicPr>
          <p:nvPr/>
        </p:nvPicPr>
        <p:blipFill>
          <a:blip r:embed="rId4"/>
          <a:stretch>
            <a:fillRect/>
          </a:stretch>
        </p:blipFill>
        <p:spPr>
          <a:xfrm>
            <a:off x="3820254" y="1349531"/>
            <a:ext cx="317019" cy="414564"/>
          </a:xfrm>
          <a:prstGeom prst="rect">
            <a:avLst/>
          </a:prstGeom>
        </p:spPr>
      </p:pic>
      <p:pic>
        <p:nvPicPr>
          <p:cNvPr id="41" name="Picture 40"/>
          <p:cNvPicPr>
            <a:picLocks noChangeAspect="1"/>
          </p:cNvPicPr>
          <p:nvPr/>
        </p:nvPicPr>
        <p:blipFill>
          <a:blip r:embed="rId4"/>
          <a:stretch>
            <a:fillRect/>
          </a:stretch>
        </p:blipFill>
        <p:spPr>
          <a:xfrm>
            <a:off x="7308437" y="2411011"/>
            <a:ext cx="317019" cy="414564"/>
          </a:xfrm>
          <a:prstGeom prst="rect">
            <a:avLst/>
          </a:prstGeom>
        </p:spPr>
      </p:pic>
      <p:pic>
        <p:nvPicPr>
          <p:cNvPr id="42" name="Picture 41"/>
          <p:cNvPicPr>
            <a:picLocks noChangeAspect="1"/>
          </p:cNvPicPr>
          <p:nvPr/>
        </p:nvPicPr>
        <p:blipFill>
          <a:blip r:embed="rId4"/>
          <a:stretch>
            <a:fillRect/>
          </a:stretch>
        </p:blipFill>
        <p:spPr>
          <a:xfrm>
            <a:off x="5340680" y="4438161"/>
            <a:ext cx="317019" cy="414564"/>
          </a:xfrm>
          <a:prstGeom prst="rect">
            <a:avLst/>
          </a:prstGeom>
        </p:spPr>
      </p:pic>
      <p:pic>
        <p:nvPicPr>
          <p:cNvPr id="43" name="Picture 42"/>
          <p:cNvPicPr>
            <a:picLocks noChangeAspect="1"/>
          </p:cNvPicPr>
          <p:nvPr/>
        </p:nvPicPr>
        <p:blipFill>
          <a:blip r:embed="rId4"/>
          <a:stretch>
            <a:fillRect/>
          </a:stretch>
        </p:blipFill>
        <p:spPr>
          <a:xfrm>
            <a:off x="6618086" y="4230879"/>
            <a:ext cx="317019" cy="317844"/>
          </a:xfrm>
          <a:prstGeom prst="rect">
            <a:avLst/>
          </a:prstGeom>
        </p:spPr>
      </p:pic>
      <p:pic>
        <p:nvPicPr>
          <p:cNvPr id="44" name="Picture 43"/>
          <p:cNvPicPr>
            <a:picLocks noChangeAspect="1"/>
          </p:cNvPicPr>
          <p:nvPr/>
        </p:nvPicPr>
        <p:blipFill>
          <a:blip r:embed="rId4"/>
          <a:stretch>
            <a:fillRect/>
          </a:stretch>
        </p:blipFill>
        <p:spPr>
          <a:xfrm>
            <a:off x="3159416" y="2773834"/>
            <a:ext cx="244504" cy="319737"/>
          </a:xfrm>
          <a:prstGeom prst="rect">
            <a:avLst/>
          </a:prstGeom>
        </p:spPr>
      </p:pic>
      <p:pic>
        <p:nvPicPr>
          <p:cNvPr id="45" name="Picture 44"/>
          <p:cNvPicPr>
            <a:picLocks noChangeAspect="1"/>
          </p:cNvPicPr>
          <p:nvPr/>
        </p:nvPicPr>
        <p:blipFill>
          <a:blip r:embed="rId4"/>
          <a:stretch>
            <a:fillRect/>
          </a:stretch>
        </p:blipFill>
        <p:spPr>
          <a:xfrm>
            <a:off x="6113856" y="1815683"/>
            <a:ext cx="317019" cy="414564"/>
          </a:xfrm>
          <a:prstGeom prst="rect">
            <a:avLst/>
          </a:prstGeom>
        </p:spPr>
      </p:pic>
      <p:pic>
        <p:nvPicPr>
          <p:cNvPr id="46" name="Picture 45"/>
          <p:cNvPicPr>
            <a:picLocks noChangeAspect="1"/>
          </p:cNvPicPr>
          <p:nvPr/>
        </p:nvPicPr>
        <p:blipFill>
          <a:blip r:embed="rId4"/>
          <a:stretch>
            <a:fillRect/>
          </a:stretch>
        </p:blipFill>
        <p:spPr>
          <a:xfrm>
            <a:off x="3009075" y="2077875"/>
            <a:ext cx="289511" cy="378592"/>
          </a:xfrm>
          <a:prstGeom prst="rect">
            <a:avLst/>
          </a:prstGeom>
        </p:spPr>
      </p:pic>
      <p:pic>
        <p:nvPicPr>
          <p:cNvPr id="47" name="Picture 46"/>
          <p:cNvPicPr>
            <a:picLocks noChangeAspect="1"/>
          </p:cNvPicPr>
          <p:nvPr/>
        </p:nvPicPr>
        <p:blipFill>
          <a:blip r:embed="rId4"/>
          <a:stretch>
            <a:fillRect/>
          </a:stretch>
        </p:blipFill>
        <p:spPr>
          <a:xfrm>
            <a:off x="1631303" y="3128463"/>
            <a:ext cx="317019" cy="414564"/>
          </a:xfrm>
          <a:prstGeom prst="rect">
            <a:avLst/>
          </a:prstGeom>
        </p:spPr>
      </p:pic>
      <p:pic>
        <p:nvPicPr>
          <p:cNvPr id="48" name="Picture 47"/>
          <p:cNvPicPr>
            <a:picLocks noChangeAspect="1"/>
          </p:cNvPicPr>
          <p:nvPr/>
        </p:nvPicPr>
        <p:blipFill>
          <a:blip r:embed="rId5"/>
          <a:stretch>
            <a:fillRect/>
          </a:stretch>
        </p:blipFill>
        <p:spPr>
          <a:xfrm>
            <a:off x="2934706" y="4201221"/>
            <a:ext cx="268247" cy="347502"/>
          </a:xfrm>
          <a:prstGeom prst="rect">
            <a:avLst/>
          </a:prstGeom>
        </p:spPr>
      </p:pic>
      <p:pic>
        <p:nvPicPr>
          <p:cNvPr id="49" name="Picture 48"/>
          <p:cNvPicPr>
            <a:picLocks noChangeAspect="1"/>
          </p:cNvPicPr>
          <p:nvPr/>
        </p:nvPicPr>
        <p:blipFill>
          <a:blip r:embed="rId5"/>
          <a:stretch>
            <a:fillRect/>
          </a:stretch>
        </p:blipFill>
        <p:spPr>
          <a:xfrm>
            <a:off x="4668282" y="4099335"/>
            <a:ext cx="268247" cy="347502"/>
          </a:xfrm>
          <a:prstGeom prst="rect">
            <a:avLst/>
          </a:prstGeom>
        </p:spPr>
      </p:pic>
      <p:pic>
        <p:nvPicPr>
          <p:cNvPr id="50" name="Picture 49"/>
          <p:cNvPicPr>
            <a:picLocks noChangeAspect="1"/>
          </p:cNvPicPr>
          <p:nvPr/>
        </p:nvPicPr>
        <p:blipFill>
          <a:blip r:embed="rId5"/>
          <a:stretch>
            <a:fillRect/>
          </a:stretch>
        </p:blipFill>
        <p:spPr>
          <a:xfrm>
            <a:off x="4848832" y="4625900"/>
            <a:ext cx="268247" cy="347502"/>
          </a:xfrm>
          <a:prstGeom prst="rect">
            <a:avLst/>
          </a:prstGeom>
        </p:spPr>
      </p:pic>
      <p:pic>
        <p:nvPicPr>
          <p:cNvPr id="51" name="Picture 50"/>
          <p:cNvPicPr>
            <a:picLocks noChangeAspect="1"/>
          </p:cNvPicPr>
          <p:nvPr/>
        </p:nvPicPr>
        <p:blipFill>
          <a:blip r:embed="rId5"/>
          <a:stretch>
            <a:fillRect/>
          </a:stretch>
        </p:blipFill>
        <p:spPr>
          <a:xfrm>
            <a:off x="7040190" y="3464938"/>
            <a:ext cx="268247" cy="347502"/>
          </a:xfrm>
          <a:prstGeom prst="rect">
            <a:avLst/>
          </a:prstGeom>
        </p:spPr>
      </p:pic>
      <p:pic>
        <p:nvPicPr>
          <p:cNvPr id="52" name="Picture 51"/>
          <p:cNvPicPr>
            <a:picLocks noChangeAspect="1"/>
          </p:cNvPicPr>
          <p:nvPr/>
        </p:nvPicPr>
        <p:blipFill>
          <a:blip r:embed="rId5"/>
          <a:stretch>
            <a:fillRect/>
          </a:stretch>
        </p:blipFill>
        <p:spPr>
          <a:xfrm>
            <a:off x="6036289" y="3188363"/>
            <a:ext cx="268247" cy="347502"/>
          </a:xfrm>
          <a:prstGeom prst="rect">
            <a:avLst/>
          </a:prstGeom>
        </p:spPr>
      </p:pic>
    </p:spTree>
    <p:extLst>
      <p:ext uri="{BB962C8B-B14F-4D97-AF65-F5344CB8AC3E}">
        <p14:creationId xmlns:p14="http://schemas.microsoft.com/office/powerpoint/2010/main" val="1737194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661" y="708338"/>
            <a:ext cx="6201008" cy="690499"/>
          </a:xfrm>
        </p:spPr>
        <p:txBody>
          <a:bodyPr/>
          <a:lstStyle/>
          <a:p>
            <a:r>
              <a:rPr lang="en-US" b="1" dirty="0" smtClean="0">
                <a:solidFill>
                  <a:schemeClr val="accent6">
                    <a:lumMod val="75000"/>
                  </a:schemeClr>
                </a:solidFill>
              </a:rPr>
              <a:t>USDA’s Corn Projections</a:t>
            </a:r>
            <a:endParaRPr lang="en-US" b="1" dirty="0">
              <a:solidFill>
                <a:schemeClr val="accent6">
                  <a:lumMod val="75000"/>
                </a:schemeClr>
              </a:solidFill>
            </a:endParaRPr>
          </a:p>
        </p:txBody>
      </p:sp>
      <p:sp>
        <p:nvSpPr>
          <p:cNvPr id="3" name="Text Placeholder 2"/>
          <p:cNvSpPr>
            <a:spLocks noGrp="1"/>
          </p:cNvSpPr>
          <p:nvPr>
            <p:ph type="body" idx="1"/>
          </p:nvPr>
        </p:nvSpPr>
        <p:spPr>
          <a:xfrm>
            <a:off x="381000" y="1398838"/>
            <a:ext cx="8763000" cy="5172292"/>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7053267"/>
              </p:ext>
            </p:extLst>
          </p:nvPr>
        </p:nvGraphicFramePr>
        <p:xfrm>
          <a:off x="1596980" y="1398837"/>
          <a:ext cx="6130343" cy="4644552"/>
        </p:xfrm>
        <a:graphic>
          <a:graphicData uri="http://schemas.openxmlformats.org/drawingml/2006/table">
            <a:tbl>
              <a:tblPr firstRow="1" bandRow="1">
                <a:tableStyleId>{073A0DAA-6AF3-43AB-8588-CEC1D06C72B9}</a:tableStyleId>
              </a:tblPr>
              <a:tblGrid>
                <a:gridCol w="2645190"/>
                <a:gridCol w="1674243"/>
                <a:gridCol w="1810910"/>
              </a:tblGrid>
              <a:tr h="774092">
                <a:tc>
                  <a:txBody>
                    <a:bodyPr/>
                    <a:lstStyle/>
                    <a:p>
                      <a:r>
                        <a:rPr lang="en-US" dirty="0" smtClean="0"/>
                        <a:t>USE</a:t>
                      </a:r>
                      <a:endParaRPr lang="en-US" dirty="0"/>
                    </a:p>
                  </a:txBody>
                  <a:tcPr/>
                </a:tc>
                <a:tc>
                  <a:txBody>
                    <a:bodyPr/>
                    <a:lstStyle/>
                    <a:p>
                      <a:r>
                        <a:rPr lang="en-US" dirty="0" smtClean="0"/>
                        <a:t>2013/14</a:t>
                      </a:r>
                      <a:endParaRPr lang="en-US" dirty="0"/>
                    </a:p>
                  </a:txBody>
                  <a:tcPr/>
                </a:tc>
                <a:tc>
                  <a:txBody>
                    <a:bodyPr/>
                    <a:lstStyle/>
                    <a:p>
                      <a:r>
                        <a:rPr lang="en-US" dirty="0" smtClean="0"/>
                        <a:t>2024/25</a:t>
                      </a:r>
                      <a:endParaRPr lang="en-US" dirty="0"/>
                    </a:p>
                  </a:txBody>
                  <a:tcPr/>
                </a:tc>
              </a:tr>
              <a:tr h="774092">
                <a:tc>
                  <a:txBody>
                    <a:bodyPr/>
                    <a:lstStyle/>
                    <a:p>
                      <a:r>
                        <a:rPr lang="en-US" sz="1600" b="1" dirty="0" smtClean="0"/>
                        <a:t>Feed &amp; residual</a:t>
                      </a:r>
                      <a:endParaRPr lang="en-US" sz="1600" b="1" dirty="0"/>
                    </a:p>
                  </a:txBody>
                  <a:tcPr/>
                </a:tc>
                <a:tc>
                  <a:txBody>
                    <a:bodyPr/>
                    <a:lstStyle/>
                    <a:p>
                      <a:r>
                        <a:rPr lang="en-US" dirty="0" smtClean="0"/>
                        <a:t>5,132</a:t>
                      </a:r>
                      <a:endParaRPr lang="en-US" dirty="0"/>
                    </a:p>
                  </a:txBody>
                  <a:tcPr/>
                </a:tc>
                <a:tc>
                  <a:txBody>
                    <a:bodyPr/>
                    <a:lstStyle/>
                    <a:p>
                      <a:r>
                        <a:rPr lang="en-US" dirty="0" smtClean="0"/>
                        <a:t>5,925</a:t>
                      </a:r>
                      <a:endParaRPr lang="en-US" dirty="0"/>
                    </a:p>
                  </a:txBody>
                  <a:tcPr/>
                </a:tc>
              </a:tr>
              <a:tr h="774092">
                <a:tc>
                  <a:txBody>
                    <a:bodyPr/>
                    <a:lstStyle/>
                    <a:p>
                      <a:r>
                        <a:rPr lang="en-US" sz="1600" b="1" dirty="0" smtClean="0"/>
                        <a:t>Ethanol and by-products</a:t>
                      </a:r>
                      <a:endParaRPr lang="en-US" sz="1600" b="1" dirty="0"/>
                    </a:p>
                  </a:txBody>
                  <a:tcPr/>
                </a:tc>
                <a:tc>
                  <a:txBody>
                    <a:bodyPr/>
                    <a:lstStyle/>
                    <a:p>
                      <a:r>
                        <a:rPr lang="en-US" dirty="0" smtClean="0"/>
                        <a:t>5,134</a:t>
                      </a:r>
                      <a:endParaRPr lang="en-US" dirty="0"/>
                    </a:p>
                  </a:txBody>
                  <a:tcPr/>
                </a:tc>
                <a:tc>
                  <a:txBody>
                    <a:bodyPr/>
                    <a:lstStyle/>
                    <a:p>
                      <a:r>
                        <a:rPr lang="en-US" dirty="0" smtClean="0"/>
                        <a:t>5,200</a:t>
                      </a:r>
                      <a:endParaRPr lang="en-US" dirty="0"/>
                    </a:p>
                  </a:txBody>
                  <a:tcPr/>
                </a:tc>
              </a:tr>
              <a:tr h="774092">
                <a:tc>
                  <a:txBody>
                    <a:bodyPr/>
                    <a:lstStyle/>
                    <a:p>
                      <a:r>
                        <a:rPr lang="en-US" sz="1600" b="1" dirty="0" smtClean="0"/>
                        <a:t>Exports</a:t>
                      </a:r>
                      <a:endParaRPr lang="en-US" sz="1600" b="1" dirty="0"/>
                    </a:p>
                  </a:txBody>
                  <a:tcPr/>
                </a:tc>
                <a:tc>
                  <a:txBody>
                    <a:bodyPr/>
                    <a:lstStyle/>
                    <a:p>
                      <a:r>
                        <a:rPr lang="en-US" dirty="0" smtClean="0"/>
                        <a:t>1,917</a:t>
                      </a:r>
                      <a:endParaRPr lang="en-US" dirty="0"/>
                    </a:p>
                  </a:txBody>
                  <a:tcPr/>
                </a:tc>
                <a:tc>
                  <a:txBody>
                    <a:bodyPr/>
                    <a:lstStyle/>
                    <a:p>
                      <a:r>
                        <a:rPr lang="en-US" dirty="0" smtClean="0"/>
                        <a:t>2,500</a:t>
                      </a:r>
                      <a:endParaRPr lang="en-US" dirty="0"/>
                    </a:p>
                  </a:txBody>
                  <a:tcPr/>
                </a:tc>
              </a:tr>
              <a:tr h="774092">
                <a:tc>
                  <a:txBody>
                    <a:bodyPr/>
                    <a:lstStyle/>
                    <a:p>
                      <a:r>
                        <a:rPr lang="en-US" sz="1600" b="1" dirty="0" smtClean="0"/>
                        <a:t>Food, seed &amp; industrial</a:t>
                      </a:r>
                      <a:endParaRPr lang="en-US" sz="1600" b="1" dirty="0"/>
                    </a:p>
                  </a:txBody>
                  <a:tcPr/>
                </a:tc>
                <a:tc>
                  <a:txBody>
                    <a:bodyPr/>
                    <a:lstStyle/>
                    <a:p>
                      <a:r>
                        <a:rPr lang="en-US" dirty="0" smtClean="0"/>
                        <a:t>1,363</a:t>
                      </a:r>
                      <a:endParaRPr lang="en-US" dirty="0"/>
                    </a:p>
                  </a:txBody>
                  <a:tcPr/>
                </a:tc>
                <a:tc>
                  <a:txBody>
                    <a:bodyPr/>
                    <a:lstStyle/>
                    <a:p>
                      <a:r>
                        <a:rPr lang="en-US" dirty="0" smtClean="0"/>
                        <a:t>1,495</a:t>
                      </a:r>
                      <a:endParaRPr lang="en-US" dirty="0"/>
                    </a:p>
                  </a:txBody>
                  <a:tcPr/>
                </a:tc>
              </a:tr>
              <a:tr h="774092">
                <a:tc>
                  <a:txBody>
                    <a:bodyPr/>
                    <a:lstStyle/>
                    <a:p>
                      <a:endParaRPr lang="en-US" sz="1600" b="1" dirty="0" smtClean="0"/>
                    </a:p>
                    <a:p>
                      <a:r>
                        <a:rPr lang="en-US" sz="1600" b="1" dirty="0" smtClean="0"/>
                        <a:t>Total Use</a:t>
                      </a:r>
                      <a:endParaRPr lang="en-US" sz="1600" b="1" dirty="0"/>
                    </a:p>
                  </a:txBody>
                  <a:tcPr/>
                </a:tc>
                <a:tc>
                  <a:txBody>
                    <a:bodyPr/>
                    <a:lstStyle/>
                    <a:p>
                      <a:r>
                        <a:rPr lang="en-US" sz="1200" dirty="0" smtClean="0"/>
                        <a:t>13,546</a:t>
                      </a:r>
                      <a:endParaRPr lang="en-US" sz="1200" dirty="0"/>
                    </a:p>
                  </a:txBody>
                  <a:tcPr anchor="ctr"/>
                </a:tc>
                <a:tc>
                  <a:txBody>
                    <a:bodyPr/>
                    <a:lstStyle/>
                    <a:p>
                      <a:r>
                        <a:rPr lang="en-US" sz="1200" dirty="0" smtClean="0"/>
                        <a:t>15,120</a:t>
                      </a:r>
                      <a:endParaRPr lang="en-US" sz="1200" dirty="0"/>
                    </a:p>
                  </a:txBody>
                  <a:tcPr anchor="ctr"/>
                </a:tc>
              </a:tr>
            </a:tbl>
          </a:graphicData>
        </a:graphic>
      </p:graphicFrame>
      <p:sp>
        <p:nvSpPr>
          <p:cNvPr id="5" name="TextBox 4"/>
          <p:cNvSpPr txBox="1"/>
          <p:nvPr/>
        </p:nvSpPr>
        <p:spPr>
          <a:xfrm>
            <a:off x="6452315" y="868921"/>
            <a:ext cx="1999265" cy="369332"/>
          </a:xfrm>
          <a:prstGeom prst="rect">
            <a:avLst/>
          </a:prstGeom>
          <a:noFill/>
        </p:spPr>
        <p:txBody>
          <a:bodyPr wrap="none" rtlCol="0">
            <a:spAutoFit/>
          </a:bodyPr>
          <a:lstStyle/>
          <a:p>
            <a:r>
              <a:rPr lang="en-US" dirty="0" smtClean="0"/>
              <a:t>(</a:t>
            </a:r>
            <a:r>
              <a:rPr lang="en-US" b="1" dirty="0" smtClean="0"/>
              <a:t>In million bushels</a:t>
            </a:r>
            <a:r>
              <a:rPr lang="en-US" dirty="0" smtClean="0"/>
              <a:t>)</a:t>
            </a:r>
            <a:endParaRPr lang="en-US" dirty="0"/>
          </a:p>
        </p:txBody>
      </p:sp>
      <p:sp>
        <p:nvSpPr>
          <p:cNvPr id="6" name="TextBox 5"/>
          <p:cNvSpPr txBox="1"/>
          <p:nvPr/>
        </p:nvSpPr>
        <p:spPr>
          <a:xfrm>
            <a:off x="1446810" y="6201798"/>
            <a:ext cx="2341988" cy="369332"/>
          </a:xfrm>
          <a:prstGeom prst="rect">
            <a:avLst/>
          </a:prstGeom>
          <a:noFill/>
        </p:spPr>
        <p:txBody>
          <a:bodyPr wrap="none" rtlCol="0">
            <a:spAutoFit/>
          </a:bodyPr>
          <a:lstStyle/>
          <a:p>
            <a:r>
              <a:rPr lang="en-US" dirty="0" smtClean="0"/>
              <a:t>Source: USDA, 2/11/15</a:t>
            </a:r>
            <a:endParaRPr lang="en-US" dirty="0"/>
          </a:p>
        </p:txBody>
      </p:sp>
    </p:spTree>
    <p:extLst>
      <p:ext uri="{BB962C8B-B14F-4D97-AF65-F5344CB8AC3E}">
        <p14:creationId xmlns:p14="http://schemas.microsoft.com/office/powerpoint/2010/main" val="334911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lnSpc>
                <a:spcPct val="44000"/>
              </a:lnSpc>
              <a:buClr>
                <a:srgbClr val="008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5200" b="1" dirty="0" smtClean="0">
                <a:solidFill>
                  <a:srgbClr val="008000"/>
                </a:solidFill>
              </a:rPr>
              <a:t>What can FFG do?</a:t>
            </a:r>
          </a:p>
        </p:txBody>
      </p:sp>
      <p:sp>
        <p:nvSpPr>
          <p:cNvPr id="102403" name="Rectangle 3"/>
          <p:cNvSpPr>
            <a:spLocks noGrp="1" noChangeArrowheads="1"/>
          </p:cNvSpPr>
          <p:nvPr>
            <p:ph type="body" idx="1"/>
          </p:nvPr>
        </p:nvSpPr>
        <p:spPr>
          <a:xfrm>
            <a:off x="837127" y="1733689"/>
            <a:ext cx="7740204" cy="4666129"/>
          </a:xfrm>
        </p:spPr>
        <p:txBody>
          <a:bodyPr>
            <a:normAutofit/>
          </a:bodyPr>
          <a:lstStyle/>
          <a:p>
            <a:pPr marL="338138" indent="-338138"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err="1" smtClean="0">
                <a:solidFill>
                  <a:schemeClr val="tx1"/>
                </a:solidFill>
              </a:rPr>
              <a:t>FamilyFarms</a:t>
            </a:r>
            <a:r>
              <a:rPr lang="en-GB" altLang="en-US" sz="2000" dirty="0" smtClean="0">
                <a:solidFill>
                  <a:schemeClr val="tx1"/>
                </a:solidFill>
              </a:rPr>
              <a:t> Group is moving forward, expanding and taking advantage of exciting opportunities to help farm families build value and leave a valuable legacy for succeeding generations.</a:t>
            </a:r>
          </a:p>
          <a:p>
            <a:pPr marL="338138" indent="-338138"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endParaRPr lang="en-GB" altLang="en-US" sz="2000" dirty="0" smtClean="0">
              <a:solidFill>
                <a:schemeClr val="tx1"/>
              </a:solidFill>
            </a:endParaRPr>
          </a:p>
          <a:p>
            <a:pPr marL="338138" indent="-338138"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While our producers are large family operations, we would support and endorse this concept by helping small producers in various ways:</a:t>
            </a:r>
          </a:p>
          <a:p>
            <a:pPr marL="342900" indent="-342900" algn="l" eaLnBrk="1" hangingPunct="1">
              <a:spcBef>
                <a:spcPts val="600"/>
              </a:spcBef>
              <a:buFont typeface="Arial" panose="020B0604020202020204" pitchFamily="34" charset="0"/>
              <a:buChar char="•"/>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Do tillage work for them</a:t>
            </a:r>
          </a:p>
          <a:p>
            <a:pPr marL="342900" indent="-342900" algn="l" eaLnBrk="1" hangingPunct="1">
              <a:spcBef>
                <a:spcPts val="600"/>
              </a:spcBef>
              <a:buFont typeface="Arial" panose="020B0604020202020204" pitchFamily="34" charset="0"/>
              <a:buChar char="•"/>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Rent them land</a:t>
            </a:r>
          </a:p>
          <a:p>
            <a:pPr marL="342900" indent="-342900" algn="l" eaLnBrk="1" hangingPunct="1">
              <a:spcBef>
                <a:spcPts val="600"/>
              </a:spcBef>
              <a:buFont typeface="Arial" panose="020B0604020202020204" pitchFamily="34" charset="0"/>
              <a:buChar char="•"/>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Provide them with competitive advantages </a:t>
            </a:r>
          </a:p>
          <a:p>
            <a:pPr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endParaRPr lang="en-GB" altLang="en-US" sz="2000" dirty="0" smtClean="0">
              <a:solidFill>
                <a:schemeClr val="tx1"/>
              </a:solidFill>
            </a:endParaRPr>
          </a:p>
          <a:p>
            <a:pPr algn="l" eaLnBrk="1" hangingPunct="1">
              <a:spcBef>
                <a:spcPts val="600"/>
              </a:spcBef>
              <a:tabLst>
                <a:tab pos="473075" algn="l"/>
                <a:tab pos="930275" algn="l"/>
                <a:tab pos="1387475" algn="l"/>
                <a:tab pos="1844675" algn="l"/>
                <a:tab pos="2301875" algn="l"/>
                <a:tab pos="2759075" algn="l"/>
                <a:tab pos="3216275" algn="l"/>
                <a:tab pos="3673475" algn="l"/>
                <a:tab pos="4130675" algn="l"/>
                <a:tab pos="4587875" algn="l"/>
                <a:tab pos="5045075" algn="l"/>
                <a:tab pos="5502275" algn="l"/>
                <a:tab pos="5959475" algn="l"/>
                <a:tab pos="6416675" algn="l"/>
                <a:tab pos="6873875" algn="l"/>
                <a:tab pos="7331075" algn="l"/>
                <a:tab pos="7788275" algn="l"/>
                <a:tab pos="8245475" algn="l"/>
                <a:tab pos="8702675" algn="l"/>
                <a:tab pos="9159875" algn="l"/>
              </a:tabLst>
            </a:pPr>
            <a:r>
              <a:rPr lang="en-GB" altLang="en-US" sz="2000" dirty="0" smtClean="0">
                <a:solidFill>
                  <a:schemeClr val="tx1"/>
                </a:solidFill>
              </a:rPr>
              <a:t>By focusing on our common objectives to provide people with food and </a:t>
            </a:r>
            <a:r>
              <a:rPr lang="en-GB" altLang="en-US" sz="2000" dirty="0" err="1" smtClean="0">
                <a:solidFill>
                  <a:schemeClr val="tx1"/>
                </a:solidFill>
              </a:rPr>
              <a:t>fiber</a:t>
            </a:r>
            <a:r>
              <a:rPr lang="en-GB" altLang="en-US" sz="2000" dirty="0" smtClean="0">
                <a:solidFill>
                  <a:schemeClr val="tx1"/>
                </a:solidFill>
              </a:rPr>
              <a:t>, and making it available in the right places at the right times, </a:t>
            </a:r>
            <a:r>
              <a:rPr lang="en-GB" altLang="en-US" sz="2000" b="1" u="sng" dirty="0" smtClean="0">
                <a:solidFill>
                  <a:schemeClr val="tx1"/>
                </a:solidFill>
              </a:rPr>
              <a:t>together</a:t>
            </a:r>
            <a:r>
              <a:rPr lang="en-GB" altLang="en-US" sz="2000" dirty="0" smtClean="0">
                <a:solidFill>
                  <a:schemeClr val="tx1"/>
                </a:solidFill>
              </a:rPr>
              <a:t> large and small producers can meet the needs of our planet. </a:t>
            </a:r>
          </a:p>
        </p:txBody>
      </p:sp>
    </p:spTree>
    <p:extLst>
      <p:ext uri="{BB962C8B-B14F-4D97-AF65-F5344CB8AC3E}">
        <p14:creationId xmlns:p14="http://schemas.microsoft.com/office/powerpoint/2010/main" val="175524450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591" y="427664"/>
            <a:ext cx="6201008" cy="953760"/>
          </a:xfrm>
        </p:spPr>
        <p:txBody>
          <a:bodyPr>
            <a:normAutofit/>
          </a:bodyPr>
          <a:lstStyle/>
          <a:p>
            <a:r>
              <a:rPr lang="en-US" sz="4400" b="1" dirty="0" smtClean="0">
                <a:solidFill>
                  <a:schemeClr val="accent6">
                    <a:lumMod val="75000"/>
                  </a:schemeClr>
                </a:solidFill>
              </a:rPr>
              <a:t>Possible Issues</a:t>
            </a:r>
            <a:endParaRPr lang="en-US" sz="4400" b="1" dirty="0">
              <a:solidFill>
                <a:schemeClr val="accent6">
                  <a:lumMod val="75000"/>
                </a:schemeClr>
              </a:solidFill>
            </a:endParaRPr>
          </a:p>
        </p:txBody>
      </p:sp>
      <p:sp>
        <p:nvSpPr>
          <p:cNvPr id="3" name="Text Placeholder 2"/>
          <p:cNvSpPr>
            <a:spLocks noGrp="1"/>
          </p:cNvSpPr>
          <p:nvPr>
            <p:ph type="body" idx="1"/>
          </p:nvPr>
        </p:nvSpPr>
        <p:spPr>
          <a:xfrm>
            <a:off x="381000" y="1533488"/>
            <a:ext cx="8229599" cy="5324176"/>
          </a:xfrm>
        </p:spPr>
        <p:txBody>
          <a:bodyPr>
            <a:normAutofit/>
          </a:bodyPr>
          <a:lstStyle/>
          <a:p>
            <a:pPr marL="285750" indent="-285750">
              <a:buFont typeface="Arial" panose="020B0604020202020204" pitchFamily="34" charset="0"/>
              <a:buChar char="•"/>
            </a:pPr>
            <a:r>
              <a:rPr lang="en-US" sz="2800" dirty="0" smtClean="0">
                <a:solidFill>
                  <a:schemeClr val="tx1"/>
                </a:solidFill>
              </a:rPr>
              <a:t>Implications </a:t>
            </a:r>
            <a:r>
              <a:rPr lang="en-US" sz="2800" dirty="0" smtClean="0">
                <a:solidFill>
                  <a:schemeClr val="tx1"/>
                </a:solidFill>
              </a:rPr>
              <a:t>to landowners (benefits)</a:t>
            </a:r>
          </a:p>
          <a:p>
            <a:pPr marL="285750" indent="-285750">
              <a:buFont typeface="Arial" panose="020B0604020202020204" pitchFamily="34" charset="0"/>
              <a:buChar char="•"/>
            </a:pPr>
            <a:r>
              <a:rPr lang="en-US" sz="2800" dirty="0" smtClean="0">
                <a:solidFill>
                  <a:schemeClr val="tx1"/>
                </a:solidFill>
              </a:rPr>
              <a:t>Regulatory assurance/protection</a:t>
            </a:r>
          </a:p>
          <a:p>
            <a:pPr marL="285750" indent="-285750">
              <a:buFont typeface="Arial" panose="020B0604020202020204" pitchFamily="34" charset="0"/>
              <a:buChar char="•"/>
            </a:pPr>
            <a:r>
              <a:rPr lang="en-US" sz="2800" dirty="0" smtClean="0">
                <a:solidFill>
                  <a:schemeClr val="tx1"/>
                </a:solidFill>
              </a:rPr>
              <a:t>Funding/tax </a:t>
            </a:r>
            <a:r>
              <a:rPr lang="en-US" sz="2800" dirty="0" smtClean="0">
                <a:solidFill>
                  <a:schemeClr val="tx1"/>
                </a:solidFill>
              </a:rPr>
              <a:t>incentives (federal or state)</a:t>
            </a:r>
          </a:p>
          <a:p>
            <a:pPr marL="285750" indent="-285750">
              <a:buFont typeface="Arial" panose="020B0604020202020204" pitchFamily="34" charset="0"/>
              <a:buChar char="•"/>
            </a:pPr>
            <a:r>
              <a:rPr lang="en-US" sz="2800" dirty="0" smtClean="0">
                <a:solidFill>
                  <a:schemeClr val="tx1"/>
                </a:solidFill>
              </a:rPr>
              <a:t>Food safety issues</a:t>
            </a:r>
          </a:p>
          <a:p>
            <a:pPr marL="285750" indent="-285750">
              <a:buFont typeface="Arial" panose="020B0604020202020204" pitchFamily="34" charset="0"/>
              <a:buChar char="•"/>
            </a:pPr>
            <a:r>
              <a:rPr lang="en-US" sz="2800" dirty="0" smtClean="0">
                <a:solidFill>
                  <a:schemeClr val="tx1"/>
                </a:solidFill>
              </a:rPr>
              <a:t>Local, state or federal initiative?</a:t>
            </a:r>
          </a:p>
          <a:p>
            <a:pPr marL="285750" indent="-285750">
              <a:buFont typeface="Arial" panose="020B0604020202020204" pitchFamily="34" charset="0"/>
              <a:buChar char="•"/>
            </a:pPr>
            <a:r>
              <a:rPr lang="en-US" sz="2800" dirty="0" smtClean="0">
                <a:solidFill>
                  <a:schemeClr val="tx1"/>
                </a:solidFill>
              </a:rPr>
              <a:t>Long-term transition period</a:t>
            </a:r>
          </a:p>
          <a:p>
            <a:pPr marL="285750" indent="-285750">
              <a:buFont typeface="Arial" panose="020B0604020202020204" pitchFamily="34" charset="0"/>
              <a:buChar char="•"/>
            </a:pPr>
            <a:r>
              <a:rPr lang="en-US" sz="2800" dirty="0" smtClean="0">
                <a:solidFill>
                  <a:schemeClr val="tx1"/>
                </a:solidFill>
              </a:rPr>
              <a:t>Title for this program</a:t>
            </a:r>
          </a:p>
          <a:p>
            <a:pPr marL="285750" lvl="0" indent="-285750">
              <a:buFont typeface="Arial" panose="020B0604020202020204" pitchFamily="34" charset="0"/>
              <a:buChar char="•"/>
            </a:pPr>
            <a:r>
              <a:rPr lang="en-US" sz="2800" dirty="0" smtClean="0">
                <a:solidFill>
                  <a:prstClr val="black"/>
                </a:solidFill>
              </a:rPr>
              <a:t>Who </a:t>
            </a:r>
            <a:r>
              <a:rPr lang="en-US" sz="2800" dirty="0" smtClean="0">
                <a:solidFill>
                  <a:prstClr val="black"/>
                </a:solidFill>
              </a:rPr>
              <a:t>would be the champion to get the program established and ensure successful completion?</a:t>
            </a:r>
          </a:p>
          <a:p>
            <a:pPr marL="285750" lvl="0" indent="-285750">
              <a:buFont typeface="Arial" panose="020B0604020202020204" pitchFamily="34" charset="0"/>
              <a:buChar char="•"/>
            </a:pPr>
            <a:endParaRPr lang="en-US" sz="2400" dirty="0" smtClean="0">
              <a:solidFill>
                <a:prstClr val="black"/>
              </a:solidFill>
            </a:endParaRPr>
          </a:p>
          <a:p>
            <a:pPr marL="285750" lvl="0" indent="-285750">
              <a:buFont typeface="Arial" panose="020B0604020202020204" pitchFamily="34" charset="0"/>
              <a:buChar char="•"/>
            </a:pPr>
            <a:endParaRPr lang="en-US" sz="2400" dirty="0" smtClean="0">
              <a:solidFill>
                <a:prstClr val="black"/>
              </a:solidFill>
            </a:endParaRPr>
          </a:p>
          <a:p>
            <a:pPr marL="285750" indent="-28575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389993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9547" y="1944710"/>
            <a:ext cx="5784660" cy="1938992"/>
          </a:xfrm>
          <a:prstGeom prst="rect">
            <a:avLst/>
          </a:prstGeom>
          <a:noFill/>
        </p:spPr>
        <p:txBody>
          <a:bodyPr wrap="none" rtlCol="0">
            <a:spAutoFit/>
          </a:bodyPr>
          <a:lstStyle/>
          <a:p>
            <a:pPr lvl="0" algn="ctr"/>
            <a:r>
              <a:rPr lang="en-US" sz="6000" b="1" dirty="0" smtClean="0">
                <a:solidFill>
                  <a:srgbClr val="70AD47">
                    <a:lumMod val="75000"/>
                  </a:srgbClr>
                </a:solidFill>
              </a:rPr>
              <a:t>Trends in</a:t>
            </a:r>
          </a:p>
          <a:p>
            <a:pPr lvl="0" algn="ctr"/>
            <a:r>
              <a:rPr lang="en-US" sz="6000" b="1" dirty="0" smtClean="0">
                <a:solidFill>
                  <a:srgbClr val="70AD47">
                    <a:lumMod val="75000"/>
                  </a:srgbClr>
                </a:solidFill>
              </a:rPr>
              <a:t>Agriculture Today</a:t>
            </a:r>
            <a:endParaRPr lang="en-US" sz="6000" b="1" dirty="0">
              <a:solidFill>
                <a:srgbClr val="70AD47">
                  <a:lumMod val="75000"/>
                </a:srgbClr>
              </a:solidFill>
            </a:endParaRPr>
          </a:p>
        </p:txBody>
      </p:sp>
    </p:spTree>
    <p:extLst>
      <p:ext uri="{BB962C8B-B14F-4D97-AF65-F5344CB8AC3E}">
        <p14:creationId xmlns:p14="http://schemas.microsoft.com/office/powerpoint/2010/main" val="221705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accent6">
                    <a:lumMod val="75000"/>
                  </a:schemeClr>
                </a:solidFill>
              </a:rPr>
              <a:t>What can YOU do?</a:t>
            </a:r>
            <a:endParaRPr lang="en-US" sz="4800" b="1" dirty="0">
              <a:solidFill>
                <a:schemeClr val="accent6">
                  <a:lumMod val="75000"/>
                </a:schemeClr>
              </a:solidFill>
            </a:endParaRPr>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sz="3200" dirty="0" smtClean="0">
                <a:solidFill>
                  <a:schemeClr val="tx1"/>
                </a:solidFill>
              </a:rPr>
              <a:t>Is this issue worthy of your attention?</a:t>
            </a:r>
          </a:p>
          <a:p>
            <a:pPr marL="285750" indent="-285750">
              <a:buFont typeface="Arial" panose="020B0604020202020204" pitchFamily="34" charset="0"/>
              <a:buChar char="•"/>
            </a:pPr>
            <a:r>
              <a:rPr lang="en-US" sz="3200" dirty="0" smtClean="0">
                <a:solidFill>
                  <a:schemeClr val="tx1"/>
                </a:solidFill>
              </a:rPr>
              <a:t>Is this the kind of initiative that would interest PSPA, our nation’s first ag club?</a:t>
            </a:r>
          </a:p>
          <a:p>
            <a:pPr marL="285750" indent="-285750">
              <a:buFont typeface="Arial" panose="020B0604020202020204" pitchFamily="34" charset="0"/>
              <a:buChar char="•"/>
            </a:pPr>
            <a:r>
              <a:rPr lang="en-US" sz="3200" dirty="0" smtClean="0">
                <a:solidFill>
                  <a:schemeClr val="tx1"/>
                </a:solidFill>
              </a:rPr>
              <a:t>Would you be willing to </a:t>
            </a:r>
            <a:r>
              <a:rPr lang="en-US" sz="3200" dirty="0">
                <a:solidFill>
                  <a:schemeClr val="tx1"/>
                </a:solidFill>
              </a:rPr>
              <a:t>s</a:t>
            </a:r>
            <a:r>
              <a:rPr lang="en-US" sz="3200" dirty="0" smtClean="0">
                <a:solidFill>
                  <a:schemeClr val="tx1"/>
                </a:solidFill>
              </a:rPr>
              <a:t>upport this concept through</a:t>
            </a:r>
          </a:p>
          <a:p>
            <a:pPr marL="628650" lvl="1" indent="-285750">
              <a:buFont typeface="Arial" panose="020B0604020202020204" pitchFamily="34" charset="0"/>
              <a:buChar char="•"/>
            </a:pPr>
            <a:r>
              <a:rPr lang="en-US" sz="2900" dirty="0" smtClean="0">
                <a:solidFill>
                  <a:schemeClr val="tx1"/>
                </a:solidFill>
              </a:rPr>
              <a:t>Leadership</a:t>
            </a:r>
          </a:p>
          <a:p>
            <a:pPr marL="628650" lvl="1" indent="-285750">
              <a:buFont typeface="Arial" panose="020B0604020202020204" pitchFamily="34" charset="0"/>
              <a:buChar char="•"/>
            </a:pPr>
            <a:r>
              <a:rPr lang="en-US" sz="2900" dirty="0" smtClean="0">
                <a:solidFill>
                  <a:schemeClr val="tx1"/>
                </a:solidFill>
              </a:rPr>
              <a:t>Intellectual contributions</a:t>
            </a:r>
          </a:p>
          <a:p>
            <a:pPr marL="628650" lvl="1" indent="-285750">
              <a:buFont typeface="Arial" panose="020B0604020202020204" pitchFamily="34" charset="0"/>
              <a:buChar char="•"/>
            </a:pPr>
            <a:r>
              <a:rPr lang="en-US" sz="2900" dirty="0" smtClean="0">
                <a:solidFill>
                  <a:schemeClr val="tx1"/>
                </a:solidFill>
              </a:rPr>
              <a:t>Relationships/contacts</a:t>
            </a:r>
          </a:p>
          <a:p>
            <a:pPr marL="285750" indent="-285750">
              <a:buFont typeface="Arial" panose="020B0604020202020204" pitchFamily="34" charset="0"/>
              <a:buChar char="•"/>
            </a:pPr>
            <a:endParaRPr lang="en-US" sz="3200" dirty="0" smtClean="0"/>
          </a:p>
          <a:p>
            <a:endParaRPr lang="en-US" dirty="0"/>
          </a:p>
        </p:txBody>
      </p:sp>
    </p:spTree>
    <p:extLst>
      <p:ext uri="{BB962C8B-B14F-4D97-AF65-F5344CB8AC3E}">
        <p14:creationId xmlns:p14="http://schemas.microsoft.com/office/powerpoint/2010/main" val="1743761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chemeClr val="accent6">
                    <a:lumMod val="75000"/>
                  </a:schemeClr>
                </a:solidFill>
              </a:rPr>
              <a:t>Questions?</a:t>
            </a:r>
            <a:endParaRPr lang="en-US" sz="5400" b="1" dirty="0">
              <a:solidFill>
                <a:schemeClr val="accent6">
                  <a:lumMod val="75000"/>
                </a:schemeClr>
              </a:solidFill>
            </a:endParaRPr>
          </a:p>
        </p:txBody>
      </p:sp>
      <p:sp>
        <p:nvSpPr>
          <p:cNvPr id="3" name="Tex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4400" dirty="0" smtClean="0">
                <a:solidFill>
                  <a:schemeClr val="tx1"/>
                </a:solidFill>
              </a:rPr>
              <a:t>Consolidation</a:t>
            </a:r>
          </a:p>
          <a:p>
            <a:endParaRPr lang="en-US" sz="800" dirty="0" smtClean="0">
              <a:solidFill>
                <a:schemeClr val="tx1"/>
              </a:solidFill>
            </a:endParaRPr>
          </a:p>
          <a:p>
            <a:pPr marL="285750" indent="-285750">
              <a:buFont typeface="Arial" panose="020B0604020202020204" pitchFamily="34" charset="0"/>
              <a:buChar char="•"/>
            </a:pPr>
            <a:r>
              <a:rPr lang="en-US" sz="4400" dirty="0" err="1" smtClean="0">
                <a:solidFill>
                  <a:schemeClr val="tx1"/>
                </a:solidFill>
              </a:rPr>
              <a:t>FamilyFarms</a:t>
            </a:r>
            <a:r>
              <a:rPr lang="en-US" sz="4400" dirty="0" smtClean="0">
                <a:solidFill>
                  <a:schemeClr val="tx1"/>
                </a:solidFill>
              </a:rPr>
              <a:t> Group</a:t>
            </a:r>
          </a:p>
          <a:p>
            <a:endParaRPr lang="en-US" sz="800" dirty="0" smtClean="0">
              <a:solidFill>
                <a:schemeClr val="tx1"/>
              </a:solidFill>
            </a:endParaRPr>
          </a:p>
          <a:p>
            <a:pPr marL="285750" indent="-285750">
              <a:buFont typeface="Arial" panose="020B0604020202020204" pitchFamily="34" charset="0"/>
              <a:buChar char="•"/>
            </a:pPr>
            <a:r>
              <a:rPr lang="en-US" sz="4400" dirty="0" smtClean="0">
                <a:solidFill>
                  <a:schemeClr val="tx1"/>
                </a:solidFill>
              </a:rPr>
              <a:t>A New Ag Concept: Coming Together to Feed the World</a:t>
            </a:r>
            <a:endParaRPr lang="en-US" sz="4400" dirty="0">
              <a:solidFill>
                <a:schemeClr val="tx1"/>
              </a:solidFill>
            </a:endParaRPr>
          </a:p>
        </p:txBody>
      </p:sp>
    </p:spTree>
    <p:extLst>
      <p:ext uri="{BB962C8B-B14F-4D97-AF65-F5344CB8AC3E}">
        <p14:creationId xmlns:p14="http://schemas.microsoft.com/office/powerpoint/2010/main" val="1997554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538" y="3776729"/>
            <a:ext cx="5334000" cy="1173163"/>
          </a:xfrm>
        </p:spPr>
        <p:txBody>
          <a:bodyPr/>
          <a:lstStyle/>
          <a:p>
            <a:r>
              <a:rPr lang="en-US" sz="6600" u="none" dirty="0" smtClean="0"/>
              <a:t>Preserve Our Legacy of Family Farming</a:t>
            </a:r>
            <a:endParaRPr lang="en-US" sz="6600" u="none"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0" y="296214"/>
            <a:ext cx="4817344" cy="1508105"/>
          </a:xfrm>
          <a:prstGeom prst="rect">
            <a:avLst/>
          </a:prstGeom>
          <a:noFill/>
        </p:spPr>
        <p:txBody>
          <a:bodyPr wrap="none" rtlCol="0">
            <a:spAutoFit/>
          </a:bodyPr>
          <a:lstStyle/>
          <a:p>
            <a:r>
              <a:rPr lang="en-US" sz="4400" b="1" dirty="0" smtClean="0">
                <a:latin typeface="Imprint MT Shadow" panose="04020605060303030202" pitchFamily="82" charset="0"/>
              </a:rPr>
              <a:t>Working Together </a:t>
            </a:r>
          </a:p>
          <a:p>
            <a:r>
              <a:rPr lang="en-US" sz="4800" b="1" dirty="0">
                <a:latin typeface="Imprint MT Shadow" panose="04020605060303030202" pitchFamily="82" charset="0"/>
              </a:rPr>
              <a:t>	</a:t>
            </a:r>
            <a:r>
              <a:rPr lang="en-US" sz="4800" b="1" dirty="0" smtClean="0">
                <a:latin typeface="Imprint MT Shadow" panose="04020605060303030202" pitchFamily="82" charset="0"/>
              </a:rPr>
              <a:t>		to</a:t>
            </a:r>
            <a:endParaRPr lang="en-US" sz="4800" b="1" dirty="0">
              <a:latin typeface="Imprint MT Shadow" panose="04020605060303030202" pitchFamily="82" charset="0"/>
            </a:endParaRPr>
          </a:p>
        </p:txBody>
      </p:sp>
    </p:spTree>
    <p:extLst>
      <p:ext uri="{BB962C8B-B14F-4D97-AF65-F5344CB8AC3E}">
        <p14:creationId xmlns:p14="http://schemas.microsoft.com/office/powerpoint/2010/main" val="32957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Grp="1" noChangeArrowheads="1"/>
          </p:cNvSpPr>
          <p:nvPr>
            <p:ph type="title" idx="4294967295"/>
          </p:nvPr>
        </p:nvSpPr>
        <p:spPr>
          <a:xfrm>
            <a:off x="0" y="1036980"/>
            <a:ext cx="8890000" cy="776288"/>
          </a:xfrm>
        </p:spPr>
        <p:txBody>
          <a:bodyPr>
            <a:normAutofit fontScale="90000"/>
          </a:bodyPr>
          <a:lstStyle/>
          <a:p>
            <a:pPr algn="ctr" eaLnBrk="1" hangingPunct="1">
              <a:buClr>
                <a:srgbClr val="008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5200" b="1" u="sng" dirty="0" smtClean="0">
                <a:solidFill>
                  <a:srgbClr val="008000"/>
                </a:solidFill>
              </a:rPr>
              <a:t>Trends in Row Crop Agriculture</a:t>
            </a:r>
          </a:p>
        </p:txBody>
      </p:sp>
      <p:sp>
        <p:nvSpPr>
          <p:cNvPr id="116739" name="Rectangle 2"/>
          <p:cNvSpPr>
            <a:spLocks noGrp="1" noChangeArrowheads="1"/>
          </p:cNvSpPr>
          <p:nvPr>
            <p:ph idx="4294967295"/>
          </p:nvPr>
        </p:nvSpPr>
        <p:spPr>
          <a:xfrm>
            <a:off x="463638" y="2070319"/>
            <a:ext cx="8517129" cy="3289300"/>
          </a:xfrm>
        </p:spPr>
        <p:txBody>
          <a:bodyPr>
            <a:normAutofit fontScale="92500" lnSpcReduction="10000"/>
          </a:bodyPr>
          <a:lstStyle/>
          <a:p>
            <a:pPr marL="0" indent="0" eaLnBrk="1" hangingPunct="1">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 Decline in the number of farms</a:t>
            </a:r>
            <a:endParaRPr lang="en-GB" altLang="en-US" sz="1600" dirty="0" smtClean="0"/>
          </a:p>
          <a:p>
            <a:pPr marL="0" indent="0" eaLnBrk="1" hangingPunct="1">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 Increase in average farm size</a:t>
            </a:r>
            <a:endParaRPr lang="en-GB" altLang="en-US" sz="1600" dirty="0" smtClean="0"/>
          </a:p>
          <a:p>
            <a:pPr marL="0" indent="0" eaLnBrk="1" hangingPunct="1">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 Fewer and fewer people living on farms</a:t>
            </a:r>
            <a:endParaRPr lang="en-GB" altLang="en-US" sz="1600" dirty="0" smtClean="0"/>
          </a:p>
          <a:p>
            <a:pPr eaLnBrk="1" hangingPunct="1">
              <a:spcBef>
                <a:spcPts val="7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b="1" dirty="0" smtClean="0"/>
              <a:t>Fewer young people coming back to the farm</a:t>
            </a:r>
            <a:endParaRPr lang="en-GB" altLang="en-US" sz="2800" dirty="0"/>
          </a:p>
          <a:p>
            <a:pPr eaLnBrk="1" hangingPunct="1">
              <a:spcBef>
                <a:spcPts val="7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Increasing average age of farmers</a:t>
            </a:r>
          </a:p>
          <a:p>
            <a:pPr eaLnBrk="1" hangingPunct="1">
              <a:spcBef>
                <a:spcPts val="7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Increased use of technology</a:t>
            </a:r>
          </a:p>
          <a:p>
            <a:pPr eaLnBrk="1" hangingPunct="1">
              <a:spcBef>
                <a:spcPts val="7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Increased need for business management skills</a:t>
            </a:r>
          </a:p>
          <a:p>
            <a:pPr eaLnBrk="1" hangingPunct="1">
              <a:spcBef>
                <a:spcPts val="7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smtClean="0"/>
              <a:t>Progression from local to national to global </a:t>
            </a:r>
            <a:r>
              <a:rPr lang="en-GB" altLang="en-US" sz="2800" dirty="0"/>
              <a:t>f</a:t>
            </a:r>
            <a:r>
              <a:rPr lang="en-GB" altLang="en-US" sz="2800" dirty="0" smtClean="0"/>
              <a:t>ocus</a:t>
            </a:r>
          </a:p>
          <a:p>
            <a:pPr eaLnBrk="1" hangingPunct="1">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8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94464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idx="4294967295"/>
          </p:nvPr>
        </p:nvSpPr>
        <p:spPr>
          <a:xfrm>
            <a:off x="0" y="2695575"/>
            <a:ext cx="5005388" cy="817563"/>
          </a:xfrm>
        </p:spPr>
        <p:txBody>
          <a:bodyPr>
            <a:noAutofit/>
          </a:bodyPr>
          <a:lstStyle/>
          <a:p>
            <a:pPr algn="ctr">
              <a:lnSpc>
                <a:spcPct val="100000"/>
              </a:lnSpc>
            </a:pPr>
            <a:r>
              <a:rPr lang="en-US" altLang="en-US" sz="4800" b="1" dirty="0" smtClean="0">
                <a:solidFill>
                  <a:srgbClr val="006600"/>
                </a:solidFill>
                <a:latin typeface="Aharoni" panose="02010803020104030203" pitchFamily="2" charset="-79"/>
                <a:cs typeface="Aharoni" panose="02010803020104030203" pitchFamily="2" charset="-79"/>
              </a:rPr>
              <a:t>Consolidation:</a:t>
            </a:r>
            <a:r>
              <a:rPr lang="en-US" altLang="en-US" sz="4800" b="1" dirty="0">
                <a:solidFill>
                  <a:srgbClr val="006600"/>
                </a:solidFill>
                <a:latin typeface="Aharoni" panose="02010803020104030203" pitchFamily="2" charset="-79"/>
                <a:cs typeface="Aharoni" panose="02010803020104030203" pitchFamily="2" charset="-79"/>
              </a:rPr>
              <a:t/>
            </a:r>
            <a:br>
              <a:rPr lang="en-US" altLang="en-US" sz="4800" b="1" dirty="0">
                <a:solidFill>
                  <a:srgbClr val="006600"/>
                </a:solidFill>
                <a:latin typeface="Aharoni" panose="02010803020104030203" pitchFamily="2" charset="-79"/>
                <a:cs typeface="Aharoni" panose="02010803020104030203" pitchFamily="2" charset="-79"/>
              </a:rPr>
            </a:br>
            <a:r>
              <a:rPr lang="en-US" altLang="en-US" sz="4800" b="1" dirty="0" smtClean="0">
                <a:solidFill>
                  <a:srgbClr val="006600"/>
                </a:solidFill>
                <a:latin typeface="Aharoni" panose="02010803020104030203" pitchFamily="2" charset="-79"/>
                <a:cs typeface="Aharoni" panose="02010803020104030203" pitchFamily="2" charset="-79"/>
              </a:rPr>
              <a:t>Threat or</a:t>
            </a:r>
            <a:br>
              <a:rPr lang="en-US" altLang="en-US" sz="4800" b="1" dirty="0" smtClean="0">
                <a:solidFill>
                  <a:srgbClr val="006600"/>
                </a:solidFill>
                <a:latin typeface="Aharoni" panose="02010803020104030203" pitchFamily="2" charset="-79"/>
                <a:cs typeface="Aharoni" panose="02010803020104030203" pitchFamily="2" charset="-79"/>
              </a:rPr>
            </a:br>
            <a:r>
              <a:rPr lang="en-US" altLang="en-US" sz="4800" b="1" dirty="0" smtClean="0">
                <a:solidFill>
                  <a:srgbClr val="006600"/>
                </a:solidFill>
                <a:latin typeface="Aharoni" panose="02010803020104030203" pitchFamily="2" charset="-79"/>
                <a:cs typeface="Aharoni" panose="02010803020104030203" pitchFamily="2" charset="-79"/>
              </a:rPr>
              <a:t>Opportunity?</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flipV="1">
            <a:off x="3168504" y="1887070"/>
            <a:ext cx="6966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189441" name="Picture 2" descr="http://www.institute-for-competitive-intelligence.com/images/stories/workshops/ICI-6_Fundamental-Competitive-Market-Analysis.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24400" y="1566134"/>
            <a:ext cx="4143375" cy="307669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3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www.hcn.org/issues/43.5/cattlemen-struggle-against-giant-meatpackers-and-economic-squeezes/the-big-four-meatpackers-1/logoth.jpg/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 y="2181578"/>
            <a:ext cx="2990850" cy="19939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31454" y="3392649"/>
            <a:ext cx="1541145" cy="362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pic>
        <p:nvPicPr>
          <p:cNvPr id="186372" name="Picture 4" descr="http://www.hcn.org/issues/43.5/cattlemen-struggle-against-giant-meatpackers-and-economic-squeezes/the-big-four-meatpackers-1/logoth.jpg/image"/>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709323" y="4793993"/>
            <a:ext cx="2997200" cy="1995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1674390"/>
            <a:ext cx="7886700" cy="338554"/>
          </a:xfrm>
          <a:prstGeom prst="rect">
            <a:avLst/>
          </a:prstGeom>
        </p:spPr>
        <p:txBody>
          <a:bodyPr wrap="square">
            <a:spAutoFit/>
          </a:bodyPr>
          <a:lstStyle/>
          <a:p>
            <a:pPr defTabSz="457200" eaLnBrk="0" fontAlgn="base" hangingPunct="0">
              <a:spcBef>
                <a:spcPct val="0"/>
              </a:spcBef>
              <a:spcAft>
                <a:spcPct val="0"/>
              </a:spcAft>
            </a:pPr>
            <a:endParaRPr lang="en-US" sz="1600"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 name="Rectangle 6"/>
          <p:cNvSpPr/>
          <p:nvPr/>
        </p:nvSpPr>
        <p:spPr>
          <a:xfrm>
            <a:off x="2165798" y="5865221"/>
            <a:ext cx="166366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pic>
        <p:nvPicPr>
          <p:cNvPr id="186374" name="Picture 6" descr="Smith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166" y="6141855"/>
            <a:ext cx="1482809" cy="294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2930" y="4332414"/>
            <a:ext cx="3310890" cy="456791"/>
          </a:xfrm>
          <a:prstGeom prst="rect">
            <a:avLst/>
          </a:prstGeom>
          <a:effectLst>
            <a:softEdge rad="38100"/>
          </a:effectLst>
        </p:spPr>
        <p:style>
          <a:lnRef idx="1">
            <a:schemeClr val="dk1"/>
          </a:lnRef>
          <a:fillRef idx="2">
            <a:schemeClr val="dk1"/>
          </a:fillRef>
          <a:effectRef idx="1">
            <a:schemeClr val="dk1"/>
          </a:effectRef>
          <a:fontRef idx="minor">
            <a:schemeClr val="dk1"/>
          </a:fontRef>
        </p:style>
        <p:txBody>
          <a:bodyPr rtlCol="0" anchor="ctr"/>
          <a:lstStyle/>
          <a:p>
            <a:pPr algn="ctr" defTabSz="457200" eaLnBrk="0" fontAlgn="base" hangingPunct="0">
              <a:spcBef>
                <a:spcPct val="0"/>
              </a:spcBef>
              <a:spcAft>
                <a:spcPct val="0"/>
              </a:spcAft>
            </a:pPr>
            <a:r>
              <a:rPr lang="en-US" sz="4400" b="1" u="sng" dirty="0">
                <a:solidFill>
                  <a:prstClr val="white"/>
                </a:solidFill>
              </a:rPr>
              <a:t>Pork</a:t>
            </a:r>
          </a:p>
        </p:txBody>
      </p:sp>
      <p:pic>
        <p:nvPicPr>
          <p:cNvPr id="12" name="Picture 4" descr="http://www.hcn.org/issues/43.5/cattlemen-struggle-against-giant-meatpackers-and-economic-squeezes/the-big-four-meatpackers-1/logoth.jpg/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758" y="4836280"/>
            <a:ext cx="2990850" cy="20217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839271" y="4403873"/>
            <a:ext cx="3390329" cy="456791"/>
          </a:xfrm>
          <a:prstGeom prst="rect">
            <a:avLst/>
          </a:prstGeom>
          <a:effectLst>
            <a:softEdge rad="38100"/>
          </a:effectLst>
        </p:spPr>
        <p:style>
          <a:lnRef idx="1">
            <a:schemeClr val="dk1"/>
          </a:lnRef>
          <a:fillRef idx="2">
            <a:schemeClr val="dk1"/>
          </a:fillRef>
          <a:effectRef idx="1">
            <a:schemeClr val="dk1"/>
          </a:effectRef>
          <a:fontRef idx="minor">
            <a:schemeClr val="dk1"/>
          </a:fontRef>
        </p:style>
        <p:txBody>
          <a:bodyPr rtlCol="0" anchor="ctr"/>
          <a:lstStyle/>
          <a:p>
            <a:pPr algn="ctr" defTabSz="457200" eaLnBrk="0" fontAlgn="base" hangingPunct="0">
              <a:spcBef>
                <a:spcPct val="0"/>
              </a:spcBef>
              <a:spcAft>
                <a:spcPct val="0"/>
              </a:spcAft>
            </a:pPr>
            <a:r>
              <a:rPr lang="en-US" sz="4400" b="1" u="sng" dirty="0">
                <a:solidFill>
                  <a:prstClr val="white"/>
                </a:solidFill>
              </a:rPr>
              <a:t>Beef</a:t>
            </a:r>
          </a:p>
        </p:txBody>
      </p:sp>
      <p:sp>
        <p:nvSpPr>
          <p:cNvPr id="9" name="Rectangle 8"/>
          <p:cNvSpPr/>
          <p:nvPr/>
        </p:nvSpPr>
        <p:spPr>
          <a:xfrm>
            <a:off x="2294266" y="3326994"/>
            <a:ext cx="136759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pic>
        <p:nvPicPr>
          <p:cNvPr id="186376" name="Picture 8" descr="http://www.perduefarms.com/uploadedImages/Corporate/Our_Company/Perdue_Farms/Perdue%20Brand%20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5495" y="3154284"/>
            <a:ext cx="1384025" cy="1001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97939" y="3392649"/>
            <a:ext cx="1474660" cy="362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000">
              <a:solidFill>
                <a:prstClr val="white"/>
              </a:solidFill>
            </a:endParaRPr>
          </a:p>
        </p:txBody>
      </p:sp>
      <p:pic>
        <p:nvPicPr>
          <p:cNvPr id="186378" name="Picture 10" descr="http://mms.businesswire.com/media/20140225005476/en/78647/2/safm+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670" y="3298067"/>
            <a:ext cx="1449705" cy="6782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28650" y="1646231"/>
            <a:ext cx="3310890" cy="456791"/>
          </a:xfrm>
          <a:prstGeom prst="rect">
            <a:avLst/>
          </a:prstGeom>
          <a:effectLst>
            <a:softEdge rad="38100"/>
          </a:effectLst>
        </p:spPr>
        <p:style>
          <a:lnRef idx="1">
            <a:schemeClr val="dk1"/>
          </a:lnRef>
          <a:fillRef idx="2">
            <a:schemeClr val="dk1"/>
          </a:fillRef>
          <a:effectRef idx="1">
            <a:schemeClr val="dk1"/>
          </a:effectRef>
          <a:fontRef idx="minor">
            <a:schemeClr val="dk1"/>
          </a:fontRef>
        </p:style>
        <p:txBody>
          <a:bodyPr rtlCol="0" anchor="ctr"/>
          <a:lstStyle/>
          <a:p>
            <a:pPr algn="ctr" defTabSz="457200" eaLnBrk="0" fontAlgn="base" hangingPunct="0">
              <a:spcBef>
                <a:spcPct val="0"/>
              </a:spcBef>
              <a:spcAft>
                <a:spcPct val="0"/>
              </a:spcAft>
            </a:pPr>
            <a:r>
              <a:rPr lang="en-US" sz="4400" b="1" u="sng" dirty="0">
                <a:solidFill>
                  <a:prstClr val="white"/>
                </a:solidFill>
              </a:rPr>
              <a:t>Poultry</a:t>
            </a:r>
          </a:p>
        </p:txBody>
      </p:sp>
      <p:sp>
        <p:nvSpPr>
          <p:cNvPr id="16" name="TextBox 15"/>
          <p:cNvSpPr txBox="1"/>
          <p:nvPr/>
        </p:nvSpPr>
        <p:spPr>
          <a:xfrm>
            <a:off x="460375" y="199949"/>
            <a:ext cx="8620506" cy="1323439"/>
          </a:xfrm>
          <a:prstGeom prst="rect">
            <a:avLst/>
          </a:prstGeom>
          <a:noFill/>
        </p:spPr>
        <p:txBody>
          <a:bodyPr wrap="square" rtlCol="0">
            <a:spAutoFit/>
          </a:bodyPr>
          <a:lstStyle/>
          <a:p>
            <a:pPr algn="ctr" defTabSz="457200" eaLnBrk="0" fontAlgn="base" hangingPunct="0">
              <a:spcBef>
                <a:spcPct val="0"/>
              </a:spcBef>
              <a:spcAft>
                <a:spcPct val="0"/>
              </a:spcAft>
            </a:pPr>
            <a:endParaRPr lang="en-US" sz="4000" b="1" dirty="0">
              <a:solidFill>
                <a:srgbClr val="008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00" eaLnBrk="0" fontAlgn="base" hangingPunct="0">
              <a:spcBef>
                <a:spcPct val="0"/>
              </a:spcBef>
              <a:spcAft>
                <a:spcPct val="0"/>
              </a:spcAft>
            </a:pPr>
            <a:r>
              <a:rPr lang="en-US" sz="4000" b="1" dirty="0">
                <a:solidFill>
                  <a:srgbClr val="008000"/>
                </a:solidFill>
                <a:latin typeface="Arial" panose="020B0604020202020204" pitchFamily="34" charset="0"/>
                <a:ea typeface="Arial Unicode MS" panose="020B0604020202020204" pitchFamily="34" charset="-128"/>
                <a:cs typeface="Arial Unicode MS" panose="020B0604020202020204" pitchFamily="34" charset="-128"/>
              </a:rPr>
              <a:t>Let’s look at the other sectors:</a:t>
            </a:r>
          </a:p>
        </p:txBody>
      </p:sp>
      <p:sp>
        <p:nvSpPr>
          <p:cNvPr id="19" name="Rectangle 18"/>
          <p:cNvSpPr/>
          <p:nvPr/>
        </p:nvSpPr>
        <p:spPr>
          <a:xfrm>
            <a:off x="4839270" y="1646231"/>
            <a:ext cx="3390329" cy="456791"/>
          </a:xfrm>
          <a:prstGeom prst="rect">
            <a:avLst/>
          </a:prstGeom>
          <a:effectLst>
            <a:softEdge rad="38100"/>
          </a:effectLst>
        </p:spPr>
        <p:style>
          <a:lnRef idx="1">
            <a:schemeClr val="dk1"/>
          </a:lnRef>
          <a:fillRef idx="2">
            <a:schemeClr val="dk1"/>
          </a:fillRef>
          <a:effectRef idx="1">
            <a:schemeClr val="dk1"/>
          </a:effectRef>
          <a:fontRef idx="minor">
            <a:schemeClr val="dk1"/>
          </a:fontRef>
        </p:style>
        <p:txBody>
          <a:bodyPr rtlCol="0" anchor="ctr"/>
          <a:lstStyle/>
          <a:p>
            <a:pPr algn="ctr" defTabSz="457200" eaLnBrk="0" fontAlgn="base" hangingPunct="0">
              <a:spcBef>
                <a:spcPct val="0"/>
              </a:spcBef>
              <a:spcAft>
                <a:spcPct val="0"/>
              </a:spcAft>
            </a:pPr>
            <a:r>
              <a:rPr lang="en-US" sz="4400" b="1" u="sng" dirty="0">
                <a:solidFill>
                  <a:prstClr val="white"/>
                </a:solidFill>
              </a:rPr>
              <a:t>Dairy</a:t>
            </a:r>
          </a:p>
        </p:txBody>
      </p:sp>
      <p:pic>
        <p:nvPicPr>
          <p:cNvPr id="186370" name="Picture 2" descr="http://www.threemilecanyonfarms.com/images/tmcf_logo_corn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888" y="2152832"/>
            <a:ext cx="1293212" cy="100145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hamrock Farms - Real. Fresh. Ide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 name="AutoShape 6" descr="data:image/jpeg;base64,/9j/4AAQSkZJRgABAQAAAQABAAD/2wCEAAkGBhIQEBQSEhQVFRQVFxsYGBgXFhwVGRYWGBgaHBsXFxUbICYhGhojHxoZIi8gIycpLSwsFiAxNTAqNSkrLCkBCQoKDgwOGg8PGTQkHyUsNDQsLy0wNC4qKSw0LDAsLCwsKSwsLCo0LCwsLCwsLCwsKi8sLCksKSwsLCwsLCwsLP/AABEIAL4BCQMBIgACEQEDEQH/xAAcAAEAAgIDAQAAAAAAAAAAAAAABQYEBwIDCAH/xABOEAACAQMDAgQDBAUHCAYLAAABAgMABBEFEiEGMRMiQVEHMmEUcYGRI0JSobEVFjNicoKSCENTVHOis8IXJCWTsvAYNERFZHSDhMHj8f/EABkBAQADAQEAAAAAAAAAAAAAAAACAwQBBf/EAC8RAAICAQIEAwcEAwAAAAAAAAABAhEDITEEEkFRIpGhE2GBsdHh8BQycfFiY8H/2gAMAwEAAhEDEQA/AN40pSgFKUoBSlKAUpSgFKUoBSlKAUpSgFKUoBSlQkPV9u9+bBd5nWMyN5GVVVSB8zY3ZLcFcjg80BN0pSgFK+Zr7mgFKUoBSlKAUpSgFKUoBSlKAUpSgFKUoBSlKAUpSgFKUoBSuMkgUFmIAAySTgADuSfQVTLz4nxNE8lhBNfCIt4hiG1ECHnzt8xOMgIGJHPAIyBdaVra86u1K8sTqWnCGOBFLiKVTJLMI8+JkqdqYKsAo5OM5GQKttjdDU9OjkR3i+0RK26NsOhYchXx3ByM8Hj0oCXe6RWVCyhmztUkAtjvgdzj6Viarr0Frs8Zwpc4RQC7uR3CRoCzEfQGqF8IOn4JbOK5nXxLyCV4vEYktH4RZBGpzwm0/L2JYk81l2kp/nTMJv8AUV+z5/Y3r4m367t2fXANAW7SOpba7Z0hkzJHjfGytHIme26KQK6g+5FcNa6nhtXjibfJNLnw4Yl3yOB3O3sqj1ZiB9aqnU8e3qLSnh/pHjnWbHrAq5Xf9AxbGfUCsa+1FLPqcSXRCR3FmIoJH4QOrgsm48AnB/xL70BdNL6jWeZoGhnhlVQ+2VANyE4yrozK3PfB4qsWhz1Nct/o9PRffGZd3FXNNUhaURLIhk2F9oIJ2AgbjjsMkd+/4VqPqjTLqfVdTktv0n2dLQy25HF1FsLtCWHmGcZ2jhuxzwKA2l0/1NBfx+Jbl2T9popIwc5+UuoD9uducVK1EdK6/BfWsc9v/RkY24AMZHBjZR2K9sfdjgipegNbfGyMyRWMKErNNexxq6nDKrBg2GHIGSmcew9qsj9JPG8bW13coFkQtHJM06PGGG9P0u9gSucEMKrPXNubzXdNtA7oIo5bhmjIDKcYQjIIyGQdx61a9M0a7iu98t289uIiqq6xowkLqdzeGqh/KMA4GMn3oCwUqtdQ6tqMDvJBbQzW8aAkNOYpXIyW2eUrgDHzEHINSnTuuJe2sVzGCElQMA3ce4OPYgigJGlfAwr7QClKUApSlAKUpQClKUApSlAKUqt6xrFzLJJa2Cx+LGB4s0ufChLDKoFHMku0htvAUFSTyAQJrU77wIXl2PIVGQkal3c+iqo9Scc9h3OADUR0N1aup2gn2+HIrNHLGe8cqnlTnntg8+9TGneL4SePs8XHn8PJQn3XcAQD3we2cZOMnWnWNpLpd/8AaIJPBttSZYbl/wDV5i3FwvoGZN4yeA2SfSgNp7qq3UyXzyPtuo7GzjjDNPtV5GYlty5kO2NVAUk4Odwwe+Kn1D0kNCkTVLDxTGhAvYi7SGWJj5pcscl1Jz7djxg5sfW9vPd29pcWIW4WKeK5MW4KLiMDIAY8ZGQwB9RnuAKA4fDPqqS8hnguHElxayFGfYU8WJuYpthAwGGfT0z61i9DILTVdTseyM63kQ9NswxJgegDbR+Fduk9L3c2ojU5G+xl1Eclsu2RpIkwUMso8ocsOdo4QBc5zVnn0e0SZrySOMSqozM+Moqj0dvkXk9sdzQFS+Gy+BJqGnlG8KO5kaI7GMZikwTGJMbcqeCM55PsakvhnolzY2f2adQqI7mHzh38JnLBZABtVhn0ZhzXTrfxh0q04NwJW/ZgHi/7w8o/xVSNQ/yjtz7bSyZ+eDI/mP08NAf/ABUBsfo/pR7A3OZldbid59gjKCN5CMhWLklcAdx6fhUhrXTVveFGmQ74jmORGaOSMnvskQhhn1GcH1rS8nxE6ku8iG3EIPqIdmP70xIzWNJo3Uk53SXrxn2FyUH5RDFTWOT2RW8sFuzeOldNwWztKis0rgK0sjvNIVHZfEckhf6owPXGayNV0uC5j2XEccqZztkUMMj1w3Y/WtAP8L9SmDePf7t3By8sm4emc4/KuKfBFiAGvB9wiJAP0y4+npU/YZOxD9Rj7m+NG0Ozs9wtooYd2N3hqqkgdtxHJxn19652OiWscrTwxRLJJnfIigM+Tk7mHzc881oYfA4Y5uzn/Yf/ALK4t8EWByl2PpmIg5/B+Kewydjn6nH3N8aR0va2kkkkEQjaXl8FsOSc5Kk4LZ9cZqWrzknwz1SI/ob/ABxwRLNGfu4zXeLfqe2/o7l5QOB+lST29JhnHFceKa6E1mxvqbdtejHTVn1FrjxN8Rh8NowNke4MoRw3oRzkHO49qs75wcd/T760PF8UOobPH2m1Ey+5hOeP68J2j8RUlo/+UhExC3Vq8fPLROH/ABKMFI/M1W01uWJp7EfqWqMmkXMl39u/lJiyOXNzHFH4kmwBSpEKxbDwPUnHtW1YWg07SFJKvBb2oyRgrIqx+nod5/PdWJpHxL0q/wARrcR7mI/RzDwyTngAOAGOQDxn0qS6t6Vj1K2NvJJKiNgnw2A3YIIDAghlyAcfSuHSj/D34eyjToJftVxbyyyLclIm2RhXZSUaMDz5jAHm+UnjgEGz6x1+ttqCWPgSykxiV2hVpTEmWGXiRS3cLjGfnHarHcymGEssbSlF4SMKC2B2QMwA+4mqL0Qn2W0u9Xv8rPcF5JQQQ0McZKpAA2DkYxj1JUelAXPQ+obe9i8W2kEiAlTjIKsO6srAFW+hA71I1qTpvQJE0681WW4mtJroyXeI3CrGvmaMMjAh85Jwe4cDvV6+H+qz3Wm209yMTSR7m427hk7XwOBuXa3H7VAWGlM0oBSlKAUpSgFKUoBWs73XrrRLy6D2c11a3UvjxyQDcySMqq8bj+6MduPfsNmUoDWY6x1+6/SWumRxRDsLl8SP9y7kK5+ox9andPuote0yWOeNombfDPEeWhnTGcfVTtYfhWfrHVZgm+zpaXM0rLlPDQeG3uWmLbYwDwd2CPQHIz2dNaS1pDK87J4s0r3ExU4jVmAG1SceREVV3HGdpJxmgI/oywvH00W2oqAfDMWQ+XeIgqDIMYR9uBwzH1ODxWReapp2iWwVjFbRKMrGvzOf6qDzOxxyefqaoPW/xwPi/ZNJUTSk7fGxvXd7Qp+uR+0fLx2I5qt6R8L5rqT7VqkzvIxyU3bmP0eT0H9Vew7EVOGOU9iueSMF4iW1v49XFyxh0u1Yn0kdfEf7xEuQv3sT9wqGfofVtSO/UbtlViDsLF8fdEuI0/CthQWMdpCwt4VUKpIRAF3EAkDPqSeMnPeo3R+qS6wfaYxAbhBJCwffFKMZKh8DbIvZkbB44zWpYIRaU2Y5cROSbgtER+mfCrT4fmjaY+8rEj/Cu0fxq02djHCu2JEjX2RQo/IVGX+ts7xwWZjkml3HcW3RQxpjfLIVPYZwFHJPH34fTfXNvcQxGSeBJ3HKbwvO4gYDHjIAO0nPmq+LxxfKjPKOSUeZlmpSlXFIpTFfdpoD5Sut7lB3dR97AV0Saxbr800I++RB/E1yxTMulQ8/WNinzXcH4SK5/JSaxj1/YcYmLZ/Zilb+CVFziupNQk9kWGsPUNHguFKzRRyA99ygn/F3H51Gr1nbt8iXMn9i1mP8UFdo6kJ7WeoH/wCzkH8cVF5IdWiSxZOiZX9W+EFlLkxb4G/qneufqrZP5EVDQ6LrukeaznaaJf8ANqd4x/sH/wCTmtgz6s6ui/Y75t6q25bZiF3dg3Iww9R6etduo6tFbXC287eHI4ym8EI/0WT5S30zmqpQwy2ZdHJmhuiA6b/yg03eFqUDQuDgvGpKj+3Ex3r+G77q2FqWnWOt2m0us0JOQ0Unyt6djjI/ZYEe4qqa501bXqlZ4lY4wGxh1/sv3H3dvpWv7vo/UNGkNzpc0jJ+ug5bA9Hj7Sr9wyM9h3rPPh5R1Wppx8TGej0Nr9edP3N6bW0Cj7CZUNyyt+kKpyEMeAAhYLkqSRwcADnu+J2qz2mlzSWZCvHsBKgExRkgMyr6EA/gOfSoT4efGiDUClvcgQXRO0Dnw5W/qE/Kx/Zb8Ce1T/UXSM8ouRaTpGLxds6yxmUZ8PwzJEQw2tsAUg5Xyg4BznOaj709bTRGB4biS6s5YS7yTyBnRsKUdGxkhwWyp4G3II7NH2/xYha4WMxMsT7SJN6lgjkBJJIv1FbIYAtvCHeVAyRZ+nNASys4rRSXWJNmW7t3ySPTJJ49O1VSz+E0ccwYyKYRsG3wFEpSNiyxNPnlc43EKGcKAx7kgX+lKUApSlAKUpQClKUB1XNwsaM7sFRAWZmOAqgZJJPYAeteeeu/iVNrVwLK1fwbMuFLsdni5ON0n9T2j7nueeFnvjV1ZNdXMej2Z5YjxsH5mblYyR2VR5m/D2rX/Uei3WnRWqSRwALKWDRsWMsmVP6TPsAAMDjn3qcY3r0ISlT5eptfpfo2309MRLukPzSsPO30/qr/AFR+Oe9TtVBOvJYi326ynt1xkSKDMn13FR5fTHfvUhp3Xun3DbY7lN3YB8x5+4uADXpxlBaI8mUJvV6nHVb2QSt400lpaRlB4sUPjPJuUlmLYYQxp2LFSc1sFunLI26RvFE8KsZQHVWXe2SZMHjJ3MT6eY+9V5WBGe4+nr+NQ3T+iy6lp0lhJdyxy2sssEhGJBLDJ5k8RXzuGxhtOcgr71k4mLWtmzhZp2qL4bOysY2bw7eCNUO4hEjAjzyDgDy5PP1NV7rHTC8KafYW9p/1hWLM4jEcEQxmUQryxJYBSBgEDPpUlqvw8sruC3guEaQWyhEYuysVCqpDMpGQ20Z+6sWBAdfIXAWDTlUAdlMtweP8MQrIbTHj+G8ipGi6hcIiRomFjiydiBS29lLeYjPc4zXIfCyI/Pe6g5+tzt/cirV2pUueXchyRXQpy/CqxPztdSf27uc/wcV3xfDHTVUr4DMGGDvmmfIJB/Wc+3erVSuWyVIrUfw10pe1jb/jGG/jXfH0Fpq8ixtR/wDQjP8AFanqVw6YVpotvD/RwxJ/YjVf4CszFfaUB8xX2lKA6ru4WONpG4VFLE+wUZP7hWkbTqtdYmt0lYMl6ZEntN/iJBGivsuEJ/oZF2g54znOK2V8UdQ8DR7184JhKD75SI/+atR2nRWqSWogaa2tomQKyxRAPIoAwJZEUM+fUFiD61ZCLldKyucoxpydFv6GvXm0+3eQlm2kbj3YI7KGP3hRWP1J1W9peWduIwy3DhWY58uXC+XHr681H2vw/uPDWOXUbjYgAVIQIVCj04z9PT371UOselY4NRsoEeYiZl3O0u5wWk25U48pAHetspTjBaHnxhCU3r3Lj1t8OI73M0P6K577uyyEdg/s3bzj8c+mV8JvilK0v8maiSJ1JSORz5mYH+ikJ7v7N64xycE9P/RbZE5ka4kPu8xP8AP/ACKg+tPhdAls0tmrLLH5yN7OXUdwMk+Ydxj2I9qry4nLxJFuHMo+Fuz0JSqH8H+uDqdjiQk3FvhJCTkuMeWT+8AQfqpq+ViN4pSlAKUpQClKUArB1vU1tbaa4bGIo2c5OM7VJxn64x+NZ1Uv4xzbNEvD2yqL/ilRf/zQGl+gGvZbifUVgW4eR2Us8nh4dyGcrwfdR9xwPp9+J2tXEi2ouLUwFWLg+IHDcLlRgDBHH51z6F1m9t7VRAls8bMzbXZlkJzg5IOPQVx69vLq/WHdZsvhMxOyQShg23tgAj5fb1q72uNY+VS17GDnXtrdeZbLP4r2h4uEmtiRkb0LKwPsy8kfhWSqaPqXAFtIx9sRyf8AKxpB8QNOuBsmbwzkfo7iPbgnt3BX8c126h0Bp12N/hKC3Z4W25+o2+U/lW1NyWjTKPDF7NGC/wANzDk2N5cWxznZu3x/4eP35rL6a1bUNNvYluhbyw3UixPPGuyUvtIjZ+2cAHjB4zzUf/NDUbQH7FfGRR2iuBuB7cBjkD/dqN17qyUxxLeQTWc8UqSJMI/Eg8RM8kd9hBPA3Hn17GrJFcrVV8i7FJ8yd2vX6m2bjrtlnaJLG6dFyPFAjVWIBI2bnBIPYE471F9O6r/23MZUaM3lrC0QfGVNvuEkRKkjcN4bj0qsr1lLLFGY7rT0YMBMy+JMFDOqoQh2sFyfMT2HrVu6e6Luxex3l9PC7Qo6RJBGVUGTAZ2ZjknAxj/ycTTW56d42vCy8UpSuEBSlKAUpSgFKUoBSlKA1r8ebtl06KJFLtNcxqEHJcKGfAA5PKr+Yqr/AMt63P8A0VlDAO+ZXyefpuHP3rUt8b7mQXelrEod1kkm2FtoPh+GRlvTsahJOqtUb5YbSP8AtO7/AMKtx5YQ/dKjFxMkmk6+JkpoutPy99DH9EhDe3GSo+v5VSusNEu4r+zWa7M0sjLsfZjwv0oAwucHk59KsUuv6sQSZrNAPZCcf4s1BavFdzzRXMt1AZIOUKxkY2ESHKgc4yDz7iuz4jE1SbKceRJ7r4L7F5fpfUT/AO9H7+lug9McYan82tS4/wC1D6jm2jI9fTPft++q/wDzq1MMF8azY8d42GckgcgfQ9vasqw621Du8NrMOD+jkaM4JIHz5HOD6elWriMPd+pXb7ryX0MH4fRvpHUS27sGW4UoWC7Q3iDchCAnb5124++vRNeZ9W1ZrjXdOkMLQsJLcYZ1bOLjuGXjHOPwr0wKzS5b8Ox6eNuUE2KUpUSwUpSgFKUoBVf6/wBKN1pl3CBlmhYqO2XUbl/3lFWClAeS+kLJ54pAkoTYcEFSfKytgghhgcv6etThsLxCxE0TeVRjeUICNuY9j3yck9g33VhfELpt9J1WRFYx285LowXyhHJyu0EZ8MkjGe2D61mTdOCQEvchgyldwQfruGJzu/qhfurNkVPU83iFyzuT0fuOTwXLjbPAJgM4/o35LjHOQeEz27k/dWPppktSWiF1aMTyqjxIz5MlijBlPm4HOee9d/8AIceQftIzlW+Uc7yduRu7HfgfeK+R6VgALentkHlcgrwch+fkz9dre5qMZ8uqdeZQppdfR/0T2l9b3KDD+HdqM52YhnABwSY/kb07Ed6s1l1fZzgqZFjbHmjn/RMPvV8Aj6jIqg/ZZduDcQyDCr5xnsrqeeTljk/3CPeu02plY71hkjJLH9JuHPOdjqcHBByGXuPpWqHGzjo9SLcepYtc6I028Vmj8JJNrbWhdFBYjjcq8HnHt3rZ/Q2tfbNOtpz8zxgP/tE8j/7ytWif5rIo/RRxY/0c0auPfyyr5wPvLfdWy/gk0qW1zBJGUWO4LRjuoSRQ21GxggHJ+m7mpPPHK9FRt4XIm3FOzZFKUrhuFKUoBSlKAUpSgFKUoDRXxqv3/li3RAx8O23YRSzeeR8gY7Z2qM+xNVWB9RYf0RXhsb3C7WLDB/aOFGPT5jVr+IF7t1+Y8ErbQpj+1IvP4bqhG6kQ7QXCExxucY4aQgBefvBP0H1rNkb5tjzeJk+elGyMtunb0BRmEAAAgszZAAAHA47e/vWQ/TFwxy1wik55WMn5jk4y3uB+QrCfqolosMcmPJxlvOquvKj3dUOD7n0NfPHuZSdtvKQVVdxGzIVSCRuxjJdj+C1HxFbWXd0vz3kmOm2JIN0c9sLGo2knecckg8n8G+tdn83QCF+0MCSrAbU/UclcfTc/48e1R0WlagXLgRx5Zm80mTlicZKewOPwrG1v7TaxBnnj3cKqopJO1t3c4xt98euPWuU26sglKTUVNfn8IzuiNINx1DbxKzOtswYsR2WBc844A3gL97V6drU/wD6NNvbPfTAiW54TPcQg53e+Xbn7lU+tbYrWlSo9eK5UkKUpXSQpSlAKUpQClKUBWuveiItWtDBJ5XHmikAyUfH71PYj1H1ANeaJrOeyuWsrp2gKtjeVLADjDLkjMZxwfr+Xryq11x0FbatB4cw2yKD4cqjzxk/+JT6qeD9Dg1xqyMoqSo0jF0soAYzseEOQFAIQgrySRjhe3sK6ouj7cHiWXyD9pQFwWH7PcHf++ozqbQdR0RvBmy0LbhG4yY2yMeU/qtj9Q+/41y01JL0Ex3EakhtyclsMzsQVwMj9J3HHlrNKMo7s82eLJDVy0Jlul4cZ8WQDn9ZAMjxM/q9xuk/f7Vjy9GRHGLiYbVx8y8DA4OAPQD8q7D01Ocf9Z24JPlj92kb1Y/6Rh91dZ6Wdc5uz9SY17bSvv7E1C/8AIoU/9np9gOmmVyRdv3GVPAySns3c4UfXNbJ+CKSYvmd/EHjRoGz3ZIhuIHYA5XtWu5NBnUf+t4GcndH3xtxk7uMbc8e5q8dBdSxaXoguZjvkup5XijXhpn3CNVQei4ReewB+4G3Fq7s18K7bfNfw+xsHqLrC108KbpnjV+ziKR0B9mdFIU/Q+1StrdJKiyRsGR1DKw5DKwyCD7EGvM2p3mqz3MtxPGWaTOQrqwCbWCwquThATnHqRk5NbQ+BOus9pLZyhle1fyqwwwhkyyDB54IYfcVq5STehrhkUm0vmXnqHqFLKNGZWdpJUhjRMbnkkOAoyQO2SST2U1KZrQXxi1o3uo/Z45xEtmAFJJUNcMQX86/KVBRcnsc1SJupNTtcq13eR8Dbid2V+/mDZII7dveu2rolzxuup60zTNeUI+rtbl+S4viPQh37c4yRgfjXcx1yb55roj2a5IH5b645Jbs48sI7tHqhnAGTwB3J9Kreo/EbT4X8PxxLL6RwK1w5PttjDYP34rzvF03qHJLDzDD5nJDrlSVfvuU47HjmrT8PJtRso7iOGQBbWSGeWGOESmeOZgsmW+YbETICjNFNPY5DNCbpM2jL1teyIXg0yZUUFi904t8BcnPgqHlbgdguatenXqzwxyoysrqGDIdykEZypwMj8BWvv+m23VpfEgkijEbvA7sFNwY8eQIQDGzZ8oOePbtVZ6A+JjWt00F1Cba2uJCyDawjtpXb5Qzf5pzyewVmPAGa7aJ8y7kT11pbXWv32JDGIxAvlGSQYozwc8ciuiLpy0i+cbyQOZDu4RcDy8LwB7VHdddQeFrOoH0aUL68lFVR+A5bH9UCsYwXl7khTEjEnc5K8FNh2oOTxnB7VnyJ3vSPP4iM3NtyqJYJtRihyibI8A54C8q20gDjJ4OB64qIHWYbaEDyMVU4VckEs4IIH7I2n64FZUXSUK+e5dpjyfOdqDuxwo/vHk+9Ymo9YQwfobSNXfsNgwme3AX5z91VpJ6JWZoQjJ1FOT8kR+r61eJGWZfABChAWAfO0hiBncTz3xjyjsasPwu+Hc2rTreXgItYyNoYcTlT8ig/5v8AaPr2HriZ6F+C893ILzVshTgrATh29vEx/Rr/AFBz77ex3jb26xoqIoVFAVVUYCqBgAAdgB6VqjGj1cWJQW2pyRAoAAAAGABwAB6AVypSplwpSlAKUpQClKUApSlAKUpQHTeWccyNHKiujDDKwDKw9ip4Nag6t/yfkJM2mymJ+W8JydufQRyDzJ7c5+8VuWlAeUtcn1XT8xXkTjuA7DIJKsBtlXyt3J9TxXRF1BLdeRJkgPGd7bARnOF4IH5jtXrC4tkkUo6qykYKsAwIPoQeDVC134G6XclmWNrdm9YW2qD9IyCoH0AFQcIlDwQeyNTXOgXcyEGdAGOcjcc53g849Q+OOwFdUHSdyrRsZ0cxDam7d5U5wq/sjJJ47n7zmxXvwH1K1YmyukdfYs0LY+o5U/nUBe2OvWfE1rI44O4R+KMDn54iRzjnNVuE1szNLDmiqi1X8GT/ACffDnxI2xswNxUYVSDxt53Nhjn2x2pp+r6hptz9qji3s8JgI3B8sQNjEDnCuAeQOOMjNQLfECZSQ0e05PB9MsvGCBwAGH3n6V1n4hzZ4VcYHp68Z/Pn86jGM07ohjx54SvlRkJbHn7RaTM5fc0w37nLNlnbGQxzk4xzxXXb26jKQzFVPeG5TchPOeR27HnAPrXYPiC3PGPbK/Rjzg++wfmayP59Qy+WSNSCf1hkAbgM855xk/h60fP2DWbrH1/4zHuYriJQPMkQIOPE8SE+6iX5ogeRh8jnuKxoZLuZ2REIfGWzIFIyztuXJyV83cZ7DmsyPVrIYeN5Ldj3CHcuSvO6M5DdscD2rkNRszjdMi45DRB1Kn9pU2kxN9FJU+q+tNewuSX7fT8+Z3to2oyLtaRAPQFycDzd8Kc/MPX9UV1HpK+O/NwmJGVnXLbXKsWXcuMMAWJwfesefrLYQnieOg4DhTG2CRnepwCcA4Ix35rETrUhAu1s5LE7u5OcD6AAKPzolPoIxzrVJL4fUl59F1IqQ0sTnnBJ5BJU7hlcA+XAI7ZNdN3b6mRIHTxFfd5QysvmI9M54A49q6LLV9Rujm3tpJCzggpG7jKgeUY4xx2qxWHw46gvAN5+zoR3kkEf5rHl8/eK6oS9xOOHL1UfL6FJtr42rMLu3Z3JDBnLJIpXjKv3/wD4Kk5utnyqweJJk/LIo3hvQK6HL/iM9q2Xov8Ak5Qg7ry5eU/sxAIPxdtxP4YrZHTvQ9jp4/6tbojer43SH75Gy2PpnFWuCerNLwRk7kaM0b4Y6xqrA3ObaA4OZBtOMY8kAwxOP2to571uHov4XWOlgNGniT+s0nL8/sjsg+7n3Jq30qSSWxdGKiqSFKUrp0UpSgFKUoBSlKAUpSgFKUoBSlfM0B9pSlAKUrDvNZt4XSOWaKN5DiNXkVGkOQMIpILHJA49xQGZSlKAxrvTIZgRLFHICMHeivkH0OQePpUFd/DPSpfmsrf+6gj7/wBjFWXNfaAokvwR0Zv/AGYr/Zml/gXNYP8A6P8ApXtP/wB73/dWyaUBrT/0ftK/+I/7393y1kw/AjSFxmGRsftTPz377SP3e1bCrCutbt4pUhkniSWTGyNpFV3ycDahOWyeOBQFbtvhBo8Zytmh/ttJJ+52NTVn0hYw8xWluh91hQHj64zUvSgOKIAMAAD2HArlSlAKVhX2t28DIk08UTSHCLJIqFzkDCBiCxyR29xWbQClKUApSlAKUpQClKUApSlAKUpQClKUBqv/ACi2I0uLH+sr/wAOWtWa9DplpbQT6bf3BvMpvXJG3K5YhwiYw2B3Of31tv4/adLPpsSwxySMLhSRGjOQPDk5woPHI5+tVXrHomTT307U7C13MixiaFIt3nCA7jGASNw3KTjggHuc0Bebv4mLZW1klxHLNf3EMbGCFMyFmUZLL+rlt3Hfg8cVndH/ABJg1GSWDwpre5hGXhlXD4GASPfBIyCAeRWt/iJoM8t/b6skV41tLEgcW+Y7mAhSpXBBK9/bB8wyMg1kdDdPu8t5e2tvqKTpA4t5byRGErtHtVWUopyCBjBZcAZI7ECzXfxrjjBkawvhbK+wztFtUMDtPBPvxgkHPHeoT4n3yT6noM0Tbo5JUdSPVWmgIP5GqNdWVzc2Uwnh1ea/3ZbeG+zogcfqnzM2P1cd+RwKs+paLcE9NYglPheH4n6Nv0eJYSd/Hl4B747UBvaoXrY/9mXv/wArN/wmqI0/q29k1iWyezZbZFJWfDYOACG3HykMSQAOR+BqZ6xiZ9OvFUFma2mAAGSSYmAAA5JPtQHm7o3RtHnty9/fy2828gIqkjYAMNnw25Jz6+lbaj+IWn6FBZ2YM80Lw+LHMApyju5GV8pzn0x7VgfBzoC3k04m+skM3jOP08OH2bUx8wzjv++vnW3Tjfy/pIht2+zwrGPJGTHGElcgEgYUDjvQFjj+L9sti15cRTQASmJInX9LKwVWyi8DGG7k4GO/bLQfi1DPdpaT21zZyyjMQnTaJM5wPcE444wTxnNRHxz6RubyK2ntkeQ2zNvjQ+cq+w7k9cgp6ZPmzjg1WOktBjvNSt3+z6xiEiTxrmVSsUiMGCkNGMoSMHDBj7UBc9R+NkCTzRQ2t1crA22WSJAVU52/lkEAnGccVUvixrKxa1pV1IsiokccrIV/SACUsVKZ+f0xnvUH1TYtHeXLWFrq1rctKdnhg+FICwJbygMoJLEAFxyO3YT2taTfy6noUlzDI8iJD47CMsqsJyf0jKNoYDBP1oC7dG/Fy31G6a08GaCYAlVlA8wUZI45DY5wR2B5q+VqafSZf54RTiKTwvB5k2Nsz9nccvjGew71aOhurb29mukurNrZIXxGxDDdyw2ktwxAAO5eOfuoCP8AjqcaLN/tIv8AiCsTS+v7bSdC0+SfczSQqEjTBZ8Dk8kAKMjJ+oqR+NVlJNo8qRI8jl4sKil2OJBnygE1r/qPpe8Wx0W8it3lNpGniwlTuBV1cZjxuwcEHjjigI/rnrtNUvtMKwzQPFKNyyrjIeSIqyn1B2n0HatsdUfE6GzuRaRwz3d1jcYoE3FBjPmPvjBwAeDzjIrWfV+t3esXenSrp1xDFDMPOyMxYl4y2SFGEXA5Pua5db9Jz2msz3ckd89rcZIksW2yKSFyj8HgEdjgEYIPBFAbQ6X+JNtf288qJKr24PiwlMyrgH5UXO7O1gAOcjGBUF/03QoY3nsryC2lbCTyR4Q57HHqMc8EnAOM1WOmen7mKw1G8sbe/hu5BsT7Q6u8qGQM0iLsVvF257g5J8pJ7U3WdLmubFCINWmug4M7ThmhBIbiNOWY/U9sH3oDdnVXxVgsrlbSOGa6uCofZAobCkbh9Sdvm4B45qwdLdRC/tluFilhDZwsq7W49QMnKn0PrWnviDpsX2iBzaakkwtox9pthw0gQAKVI5KjALBlPGMHvUz031FrNjoZnmt5rmfxwsayh2kWEqMvIo85XcCBnnzZ7YoDb9KwtEvJJraGWWMxSPGrPGe6MQCVP3fXms2gFKUoBSlKAUpSgFKUoBSlKAUpSgFKUoBSlKAUpSgFKUoBSlKAUpSgFKUoBSlKAUpSgFKUoBSlKAUpSgFKUoD/2Q=="/>
          <p:cNvSpPr>
            <a:spLocks noChangeAspect="1" noChangeArrowheads="1"/>
          </p:cNvSpPr>
          <p:nvPr/>
        </p:nvSpPr>
        <p:spPr bwMode="auto">
          <a:xfrm>
            <a:off x="7484494" y="5290130"/>
            <a:ext cx="108965" cy="1089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0" fontAlgn="base" hangingPunct="0">
              <a:spcBef>
                <a:spcPct val="0"/>
              </a:spcBef>
              <a:spcAft>
                <a:spcPct val="0"/>
              </a:spcAft>
            </a:pPr>
            <a:endParaRPr lang="en-US" sz="100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6" name="Picture 8" descr="http://dsrportal.shamrockfoodservice.com/images/Roxie-Oval_SF_RFIdeas-CLR_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0473" y="3222153"/>
            <a:ext cx="1597005" cy="11475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visitchicagosouthland.com/member_photos/Fair%20Oaks%20Farm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8620" y="3453250"/>
            <a:ext cx="1525814" cy="850173"/>
          </a:xfrm>
          <a:prstGeom prst="rect">
            <a:avLst/>
          </a:prstGeom>
          <a:noFill/>
          <a:extLst>
            <a:ext uri="{909E8E84-426E-40DD-AFC4-6F175D3DCCD1}">
              <a14:hiddenFill xmlns:a14="http://schemas.microsoft.com/office/drawing/2010/main">
                <a:solidFill>
                  <a:srgbClr val="FFFFFF"/>
                </a:solidFill>
              </a14:hiddenFill>
            </a:ext>
          </a:extLst>
        </p:spPr>
      </p:pic>
      <p:pic>
        <p:nvPicPr>
          <p:cNvPr id="186380" name="Picture 12" descr="http://www.chilmarkpartners.com/filebin/images/company_logos/bettencourtDair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2299" y="2421428"/>
            <a:ext cx="1478455" cy="783583"/>
          </a:xfrm>
          <a:prstGeom prst="rect">
            <a:avLst/>
          </a:prstGeom>
          <a:noFill/>
          <a:extLst>
            <a:ext uri="{909E8E84-426E-40DD-AFC4-6F175D3DCCD1}">
              <a14:hiddenFill xmlns:a14="http://schemas.microsoft.com/office/drawing/2010/main">
                <a:solidFill>
                  <a:srgbClr val="FFFFFF"/>
                </a:solidFill>
              </a14:hiddenFill>
            </a:ext>
          </a:extLst>
        </p:spPr>
      </p:pic>
      <p:pic>
        <p:nvPicPr>
          <p:cNvPr id="186382" name="Picture 14" descr="http://www.royalelectrical.com/wp-content/uploads/2012/11/JBS-Logo.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4267" y="2357711"/>
            <a:ext cx="1527256" cy="710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p:cNvGraphicFramePr/>
          <p:nvPr>
            <p:extLst>
              <p:ext uri="{D42A27DB-BD31-4B8C-83A1-F6EECF244321}">
                <p14:modId xmlns:p14="http://schemas.microsoft.com/office/powerpoint/2010/main" val="3516945646"/>
              </p:ext>
            </p:extLst>
          </p:nvPr>
        </p:nvGraphicFramePr>
        <p:xfrm>
          <a:off x="1600200" y="152400"/>
          <a:ext cx="7467600" cy="685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9692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779463"/>
            <a:ext cx="7886700" cy="657225"/>
          </a:xfrm>
        </p:spPr>
        <p:txBody>
          <a:bodyPr>
            <a:noAutofit/>
          </a:bodyPr>
          <a:lstStyle/>
          <a:p>
            <a:pPr algn="ctr"/>
            <a:r>
              <a:rPr lang="en-US" b="1" dirty="0" smtClean="0">
                <a:solidFill>
                  <a:srgbClr val="008000"/>
                </a:solidFill>
              </a:rPr>
              <a:t>Poultry = Complete Consolidation</a:t>
            </a:r>
            <a:endParaRPr lang="en-US" b="1" dirty="0">
              <a:solidFill>
                <a:srgbClr val="008000"/>
              </a:solidFill>
            </a:endParaRPr>
          </a:p>
        </p:txBody>
      </p:sp>
      <p:graphicFrame>
        <p:nvGraphicFramePr>
          <p:cNvPr id="6" name="Content Placeholder 5"/>
          <p:cNvGraphicFramePr>
            <a:graphicFrameLocks noGrp="1"/>
          </p:cNvGraphicFramePr>
          <p:nvPr>
            <p:ph idx="4294967295"/>
            <p:extLst/>
          </p:nvPr>
        </p:nvGraphicFramePr>
        <p:xfrm>
          <a:off x="0" y="2057400"/>
          <a:ext cx="5776913" cy="4191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90836" y="1405515"/>
            <a:ext cx="3124200" cy="5232202"/>
          </a:xfrm>
          <a:prstGeom prst="rect">
            <a:avLst/>
          </a:prstGeom>
          <a:noFill/>
        </p:spPr>
        <p:txBody>
          <a:bodyPr wrap="square" rtlCol="0">
            <a:spAutoFit/>
          </a:bodyPr>
          <a:lstStyle/>
          <a:p>
            <a:pPr marL="171450" indent="-171450" defTabSz="457200" eaLnBrk="0" fontAlgn="base" hangingPunct="0">
              <a:spcBef>
                <a:spcPct val="0"/>
              </a:spcBef>
              <a:spcAft>
                <a:spcPct val="0"/>
              </a:spcAft>
              <a:buFontTx/>
              <a:buChar char="-"/>
            </a:pPr>
            <a:endParaRPr lang="en-US" sz="16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marL="171450" indent="-171450" defTabSz="457200" eaLnBrk="0" fontAlgn="base" hangingPunct="0">
              <a:spcBef>
                <a:spcPct val="0"/>
              </a:spcBef>
              <a:spcAft>
                <a:spcPct val="0"/>
              </a:spcAft>
              <a:buFontTx/>
              <a:buChar char="-"/>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The USDA does not even recognize independent producers as part of the poultry production landscape anymore – only as a part of the integrated production process of the large companies. </a:t>
            </a:r>
          </a:p>
          <a:p>
            <a:pPr marL="171450" indent="-171450" defTabSz="457200" eaLnBrk="0" fontAlgn="base" hangingPunct="0">
              <a:spcBef>
                <a:spcPct val="0"/>
              </a:spcBef>
              <a:spcAft>
                <a:spcPct val="0"/>
              </a:spcAft>
              <a:buFontTx/>
              <a:buChar char="-"/>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marL="171450" indent="-171450" defTabSz="457200" eaLnBrk="0" fontAlgn="base" hangingPunct="0">
              <a:spcBef>
                <a:spcPct val="0"/>
              </a:spcBef>
              <a:spcAft>
                <a:spcPct val="0"/>
              </a:spcAft>
              <a:buFontTx/>
              <a:buChar char="-"/>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In the last 50 years, the number of farms in poultry production has decreased by…….98%. </a:t>
            </a:r>
          </a:p>
          <a:p>
            <a:pPr marL="171450" indent="-171450" defTabSz="457200" eaLnBrk="0" fontAlgn="base" hangingPunct="0">
              <a:spcBef>
                <a:spcPct val="0"/>
              </a:spcBef>
              <a:spcAft>
                <a:spcPct val="0"/>
              </a:spcAft>
              <a:buFontTx/>
              <a:buChar char="-"/>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marL="171450" indent="-171450" defTabSz="457200" eaLnBrk="0" fontAlgn="base" hangingPunct="0">
              <a:spcBef>
                <a:spcPct val="0"/>
              </a:spcBef>
              <a:spcAft>
                <a:spcPct val="0"/>
              </a:spcAft>
              <a:buFontTx/>
              <a:buChar char="-"/>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One in every 4 chickens is a Tyson chicken. </a:t>
            </a:r>
          </a:p>
          <a:p>
            <a:pPr marL="171450" indent="-171450" defTabSz="457200" eaLnBrk="0" fontAlgn="base" hangingPunct="0">
              <a:spcBef>
                <a:spcPct val="0"/>
              </a:spcBef>
              <a:spcAft>
                <a:spcPct val="0"/>
              </a:spcAft>
              <a:buFontTx/>
              <a:buChar char="-"/>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marL="171450" indent="-171450" defTabSz="457200" eaLnBrk="0" fontAlgn="base" hangingPunct="0">
              <a:spcBef>
                <a:spcPct val="0"/>
              </a:spcBef>
              <a:spcAft>
                <a:spcPct val="0"/>
              </a:spcAft>
              <a:buFontTx/>
              <a:buChar char="-"/>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Poultry farmers were squeezed out by consolidation in the processor market, to the point that the processors set the prices and forced the independent growers into their model. </a:t>
            </a:r>
          </a:p>
          <a:p>
            <a:pPr defTabSz="457200" eaLnBrk="0" fontAlgn="base" hangingPunct="0">
              <a:spcBef>
                <a:spcPct val="0"/>
              </a:spcBef>
              <a:spcAft>
                <a:spcPct val="0"/>
              </a:spcAft>
            </a:pPr>
            <a:endParaRPr lang="en-US" sz="1000"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TextBox 8"/>
          <p:cNvSpPr txBox="1"/>
          <p:nvPr/>
        </p:nvSpPr>
        <p:spPr>
          <a:xfrm>
            <a:off x="1174077" y="1774807"/>
            <a:ext cx="3581400" cy="338554"/>
          </a:xfrm>
          <a:prstGeom prst="rect">
            <a:avLst/>
          </a:prstGeom>
          <a:noFill/>
        </p:spPr>
        <p:txBody>
          <a:bodyPr wrap="square" rtlCol="0">
            <a:spAutoFit/>
          </a:bodyPr>
          <a:lstStyle/>
          <a:p>
            <a:pPr algn="ctr" defTabSz="457200" eaLnBrk="0" fontAlgn="base" hangingPunct="0">
              <a:spcBef>
                <a:spcPct val="0"/>
              </a:spcBef>
              <a:spcAft>
                <a:spcPct val="0"/>
              </a:spcAft>
            </a:pPr>
            <a:r>
              <a:rPr lang="en-US" sz="1600" b="1"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t>Poultry Production </a:t>
            </a:r>
          </a:p>
        </p:txBody>
      </p:sp>
      <p:sp>
        <p:nvSpPr>
          <p:cNvPr id="3" name="TextBox 2"/>
          <p:cNvSpPr txBox="1"/>
          <p:nvPr/>
        </p:nvSpPr>
        <p:spPr>
          <a:xfrm>
            <a:off x="97695" y="6524625"/>
            <a:ext cx="1447800" cy="246221"/>
          </a:xfrm>
          <a:prstGeom prst="rect">
            <a:avLst/>
          </a:prstGeom>
          <a:noFill/>
        </p:spPr>
        <p:txBody>
          <a:bodyPr wrap="square" rtlCol="0">
            <a:spAutoFit/>
          </a:bodyPr>
          <a:lstStyle/>
          <a:p>
            <a:pPr defTabSz="457200" eaLnBrk="0" fontAlgn="base" hangingPunct="0">
              <a:spcBef>
                <a:spcPct val="0"/>
              </a:spcBef>
              <a:spcAft>
                <a:spcPct val="0"/>
              </a:spcAft>
            </a:pPr>
            <a:r>
              <a:rPr lang="en-US" sz="1000"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t>Source: USDA, ERS</a:t>
            </a:r>
          </a:p>
        </p:txBody>
      </p:sp>
    </p:spTree>
    <p:extLst>
      <p:ext uri="{BB962C8B-B14F-4D97-AF65-F5344CB8AC3E}">
        <p14:creationId xmlns:p14="http://schemas.microsoft.com/office/powerpoint/2010/main" val="134283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923925"/>
            <a:ext cx="7886700" cy="1011238"/>
          </a:xfrm>
        </p:spPr>
        <p:txBody>
          <a:bodyPr>
            <a:normAutofit fontScale="90000"/>
          </a:bodyPr>
          <a:lstStyle/>
          <a:p>
            <a:pPr algn="ctr"/>
            <a:r>
              <a:rPr lang="en-US" dirty="0" smtClean="0"/>
              <a:t>	</a:t>
            </a:r>
            <a:r>
              <a:rPr lang="en-US" sz="4900" b="1" u="sng" dirty="0" smtClean="0">
                <a:solidFill>
                  <a:srgbClr val="008000"/>
                </a:solidFill>
              </a:rPr>
              <a:t>Beef - </a:t>
            </a:r>
            <a:r>
              <a:rPr lang="en-US" sz="4800" b="1" u="sng" dirty="0" smtClean="0">
                <a:solidFill>
                  <a:srgbClr val="008000"/>
                </a:solidFill>
              </a:rPr>
              <a:t>“Get big or get out”</a:t>
            </a:r>
            <a:r>
              <a:rPr lang="en-US" b="1" u="sng" dirty="0" smtClean="0">
                <a:solidFill>
                  <a:srgbClr val="008000"/>
                </a:solidFill>
              </a:rPr>
              <a:t>	</a:t>
            </a:r>
            <a:r>
              <a:rPr lang="en-US" dirty="0" smtClean="0"/>
              <a:t>	</a:t>
            </a:r>
            <a:endParaRPr lang="en-US" b="1" dirty="0">
              <a:solidFill>
                <a:schemeClr val="accent6">
                  <a:lumMod val="75000"/>
                </a:schemeClr>
              </a:solidFill>
            </a:endParaRPr>
          </a:p>
        </p:txBody>
      </p:sp>
      <p:sp>
        <p:nvSpPr>
          <p:cNvPr id="4" name="TextBox 3"/>
          <p:cNvSpPr txBox="1"/>
          <p:nvPr/>
        </p:nvSpPr>
        <p:spPr>
          <a:xfrm>
            <a:off x="6147898" y="1752553"/>
            <a:ext cx="3002280" cy="5078313"/>
          </a:xfrm>
          <a:prstGeom prst="rect">
            <a:avLst/>
          </a:prstGeom>
          <a:noFill/>
        </p:spPr>
        <p:txBody>
          <a:bodyPr wrap="square" rtlCol="0">
            <a:spAutoFit/>
          </a:bodyPr>
          <a:lstStyle/>
          <a:p>
            <a:pPr defTabSz="457200" eaLnBrk="0" fontAlgn="base" hangingPunct="0">
              <a:spcBef>
                <a:spcPct val="0"/>
              </a:spcBef>
              <a:spcAft>
                <a:spcPct val="0"/>
              </a:spcAft>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Largest 2.47% of feedlots produce 85% of the beef.</a:t>
            </a:r>
          </a:p>
          <a:p>
            <a:pPr defTabSz="457200" eaLnBrk="0" fontAlgn="base" hangingPunct="0">
              <a:spcBef>
                <a:spcPct val="0"/>
              </a:spcBef>
              <a:spcAft>
                <a:spcPct val="0"/>
              </a:spcAft>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The five largest feed lots (.0007%) produce 20% of the entire US capacity. </a:t>
            </a:r>
          </a:p>
          <a:p>
            <a:pPr defTabSz="457200" eaLnBrk="0" fontAlgn="base" hangingPunct="0">
              <a:spcBef>
                <a:spcPct val="0"/>
              </a:spcBef>
              <a:spcAft>
                <a:spcPct val="0"/>
              </a:spcAft>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The amount of cattle that JBS directly produces annually, would be the row crop market share equivalent </a:t>
            </a:r>
            <a:r>
              <a:rPr lang="en-US" sz="1400" b="1" dirty="0" smtClean="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of </a:t>
            </a: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25,600,000 </a:t>
            </a:r>
            <a:r>
              <a:rPr lang="en-US" sz="1400" b="1" dirty="0" smtClean="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farm acres. </a:t>
            </a: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90% are part time with less than 100 cows, and they all sell 4 processors (that are also the 4 largest direct producers). </a:t>
            </a:r>
          </a:p>
          <a:p>
            <a:pPr defTabSz="457200" eaLnBrk="0" fontAlgn="base" hangingPunct="0">
              <a:spcBef>
                <a:spcPct val="0"/>
              </a:spcBef>
              <a:spcAft>
                <a:spcPct val="0"/>
              </a:spcAft>
            </a:pPr>
            <a:endPar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a:p>
            <a:pPr defTabSz="457200" eaLnBrk="0" fontAlgn="base" hangingPunct="0">
              <a:spcBef>
                <a:spcPct val="0"/>
              </a:spcBef>
              <a:spcAft>
                <a:spcPct val="0"/>
              </a:spcAft>
            </a:pPr>
            <a:r>
              <a:rPr lang="en-US" sz="14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rPr>
              <a:t>Fun fact…..nearly 30% of all slaughtered beef in the US is now owned by a Brazilian company. </a:t>
            </a:r>
          </a:p>
          <a:p>
            <a:pPr defTabSz="457200" eaLnBrk="0" fontAlgn="base" hangingPunct="0">
              <a:spcBef>
                <a:spcPct val="0"/>
              </a:spcBef>
              <a:spcAft>
                <a:spcPct val="0"/>
              </a:spcAft>
            </a:pPr>
            <a:endParaRPr lang="en-US" sz="1600" b="1" dirty="0">
              <a:solidFill>
                <a:srgbClr val="ED7D31">
                  <a:lumMod val="75000"/>
                </a:srgbClr>
              </a:solidFill>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68" y="165277"/>
            <a:ext cx="1248663" cy="6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11"/>
          <p:cNvGraphicFramePr>
            <a:graphicFrameLocks/>
          </p:cNvGraphicFramePr>
          <p:nvPr>
            <p:extLst/>
          </p:nvPr>
        </p:nvGraphicFramePr>
        <p:xfrm>
          <a:off x="0" y="1935480"/>
          <a:ext cx="6248400" cy="41605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914400" y="1752553"/>
            <a:ext cx="5029200" cy="276999"/>
          </a:xfrm>
          <a:prstGeom prst="rect">
            <a:avLst/>
          </a:prstGeom>
          <a:noFill/>
        </p:spPr>
        <p:txBody>
          <a:bodyPr wrap="square" rtlCol="0">
            <a:spAutoFit/>
          </a:bodyPr>
          <a:lstStyle/>
          <a:p>
            <a:pPr algn="ctr" defTabSz="457200" eaLnBrk="0" fontAlgn="base" hangingPunct="0">
              <a:spcBef>
                <a:spcPct val="0"/>
              </a:spcBef>
              <a:spcAft>
                <a:spcPct val="0"/>
              </a:spcAft>
            </a:pPr>
            <a:r>
              <a:rPr lang="en-US" sz="1200" b="1"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t>Percentage of Feedlot Production</a:t>
            </a:r>
          </a:p>
        </p:txBody>
      </p:sp>
      <p:sp>
        <p:nvSpPr>
          <p:cNvPr id="3" name="TextBox 2"/>
          <p:cNvSpPr txBox="1"/>
          <p:nvPr/>
        </p:nvSpPr>
        <p:spPr>
          <a:xfrm>
            <a:off x="90768" y="6539270"/>
            <a:ext cx="3643032" cy="246221"/>
          </a:xfrm>
          <a:prstGeom prst="rect">
            <a:avLst/>
          </a:prstGeom>
          <a:noFill/>
        </p:spPr>
        <p:txBody>
          <a:bodyPr wrap="square" rtlCol="0">
            <a:spAutoFit/>
          </a:bodyPr>
          <a:lstStyle/>
          <a:p>
            <a:pPr defTabSz="457200" eaLnBrk="0" fontAlgn="base" hangingPunct="0">
              <a:spcBef>
                <a:spcPct val="0"/>
              </a:spcBef>
              <a:spcAft>
                <a:spcPct val="0"/>
              </a:spcAft>
            </a:pPr>
            <a:r>
              <a:rPr lang="en-US" sz="1000"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t>Source: USDA-NASS 2011, Food and Water Watch </a:t>
            </a:r>
          </a:p>
        </p:txBody>
      </p:sp>
    </p:spTree>
    <p:extLst>
      <p:ext uri="{BB962C8B-B14F-4D97-AF65-F5344CB8AC3E}">
        <p14:creationId xmlns:p14="http://schemas.microsoft.com/office/powerpoint/2010/main" val="334651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38278"/>
            <a:ext cx="8890000" cy="795338"/>
          </a:xfrm>
        </p:spPr>
        <p:txBody>
          <a:bodyPr>
            <a:noAutofit/>
          </a:bodyPr>
          <a:lstStyle/>
          <a:p>
            <a:pPr algn="ctr"/>
            <a:r>
              <a:rPr lang="en-US" b="1" u="sng" dirty="0" smtClean="0">
                <a:solidFill>
                  <a:srgbClr val="008000"/>
                </a:solidFill>
                <a:latin typeface="+mn-lt"/>
              </a:rPr>
              <a:t>So..... what about crops</a:t>
            </a:r>
            <a:r>
              <a:rPr lang="en-US" b="1" u="sng" dirty="0">
                <a:solidFill>
                  <a:srgbClr val="008000"/>
                </a:solidFill>
                <a:latin typeface="+mn-lt"/>
              </a:rPr>
              <a:t>?</a:t>
            </a:r>
            <a:r>
              <a:rPr lang="en-US" b="1" u="sng" dirty="0" smtClean="0">
                <a:solidFill>
                  <a:srgbClr val="008000"/>
                </a:solidFill>
                <a:latin typeface="+mn-lt"/>
              </a:rPr>
              <a:t/>
            </a:r>
            <a:br>
              <a:rPr lang="en-US" b="1" u="sng" dirty="0" smtClean="0">
                <a:solidFill>
                  <a:srgbClr val="008000"/>
                </a:solidFill>
                <a:latin typeface="+mn-lt"/>
              </a:rPr>
            </a:br>
            <a:endParaRPr lang="en-US" b="1" u="sng" dirty="0">
              <a:solidFill>
                <a:srgbClr val="008000"/>
              </a:solidFill>
              <a:latin typeface="+mn-lt"/>
            </a:endParaRPr>
          </a:p>
        </p:txBody>
      </p:sp>
      <p:graphicFrame>
        <p:nvGraphicFramePr>
          <p:cNvPr id="7" name="Content Placeholder 6"/>
          <p:cNvGraphicFramePr>
            <a:graphicFrameLocks noGrp="1"/>
          </p:cNvGraphicFramePr>
          <p:nvPr>
            <p:ph idx="4294967295"/>
            <p:extLst/>
          </p:nvPr>
        </p:nvGraphicFramePr>
        <p:xfrm>
          <a:off x="6324600" y="1616075"/>
          <a:ext cx="2819400" cy="2422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p:cNvGraphicFramePr>
            <a:graphicFrameLocks/>
          </p:cNvGraphicFramePr>
          <p:nvPr>
            <p:extLst/>
          </p:nvPr>
        </p:nvGraphicFramePr>
        <p:xfrm>
          <a:off x="3119119" y="1593832"/>
          <a:ext cx="3327401" cy="2362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0" y="1477037"/>
            <a:ext cx="3149599" cy="2202384"/>
          </a:xfrm>
          <a:prstGeom prst="rect">
            <a:avLst/>
          </a:prstGeom>
        </p:spPr>
      </p:pic>
      <p:pic>
        <p:nvPicPr>
          <p:cNvPr id="10" name="Picture 2" descr="http://www.ers.usda.gov/media/1175392/sept13_feature_macdonald_fig01.png"/>
          <p:cNvPicPr>
            <a:picLocks noChangeAspect="1" noChangeArrowheads="1"/>
          </p:cNvPicPr>
          <p:nvPr/>
        </p:nvPicPr>
        <p:blipFill rotWithShape="1">
          <a:blip r:embed="rId6">
            <a:extLst>
              <a:ext uri="{28A0092B-C50C-407E-A947-70E740481C1C}">
                <a14:useLocalDpi xmlns:a14="http://schemas.microsoft.com/office/drawing/2010/main" val="0"/>
              </a:ext>
            </a:extLst>
          </a:blip>
          <a:srcRect t="6789" b="11100"/>
          <a:stretch/>
        </p:blipFill>
        <p:spPr bwMode="auto">
          <a:xfrm>
            <a:off x="4114800" y="4038600"/>
            <a:ext cx="4843691" cy="2665512"/>
          </a:xfrm>
          <a:prstGeom prst="rect">
            <a:avLst/>
          </a:prstGeom>
          <a:extLst>
            <a:ext uri="{909E8E84-426E-40DD-AFC4-6F175D3DCCD1}">
              <a14:hiddenFill xmlns:a14="http://schemas.microsoft.com/office/drawing/2010/main">
                <a:solidFill>
                  <a:srgbClr val="FFFFFF"/>
                </a:solidFill>
              </a14:hiddenFill>
            </a:ext>
          </a:extLst>
        </p:spPr>
      </p:pic>
      <p:graphicFrame>
        <p:nvGraphicFramePr>
          <p:cNvPr id="11" name="Content Placeholder 11"/>
          <p:cNvGraphicFramePr>
            <a:graphicFrameLocks/>
          </p:cNvGraphicFramePr>
          <p:nvPr>
            <p:extLst/>
          </p:nvPr>
        </p:nvGraphicFramePr>
        <p:xfrm>
          <a:off x="76200" y="3962400"/>
          <a:ext cx="3660649" cy="2368837"/>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4038600" y="1477037"/>
            <a:ext cx="1752600" cy="276999"/>
          </a:xfrm>
          <a:prstGeom prst="rect">
            <a:avLst/>
          </a:prstGeom>
          <a:noFill/>
        </p:spPr>
        <p:txBody>
          <a:bodyPr wrap="square" rtlCol="0">
            <a:spAutoFit/>
          </a:bodyPr>
          <a:lstStyle/>
          <a:p>
            <a:pPr algn="ctr" defTabSz="457200" eaLnBrk="0" fontAlgn="base" hangingPunct="0">
              <a:spcBef>
                <a:spcPct val="0"/>
              </a:spcBef>
              <a:spcAft>
                <a:spcPct val="0"/>
              </a:spcAft>
            </a:pPr>
            <a:r>
              <a:rPr lang="en-US" sz="1200" b="1"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t>Poultry Production</a:t>
            </a:r>
          </a:p>
        </p:txBody>
      </p:sp>
      <p:sp>
        <p:nvSpPr>
          <p:cNvPr id="12" name="TextBox 11"/>
          <p:cNvSpPr txBox="1"/>
          <p:nvPr/>
        </p:nvSpPr>
        <p:spPr>
          <a:xfrm>
            <a:off x="762000" y="3761601"/>
            <a:ext cx="1981200" cy="276999"/>
          </a:xfrm>
          <a:prstGeom prst="rect">
            <a:avLst/>
          </a:prstGeom>
          <a:noFill/>
        </p:spPr>
        <p:txBody>
          <a:bodyPr wrap="square" rtlCol="0">
            <a:spAutoFit/>
          </a:bodyPr>
          <a:lstStyle/>
          <a:p>
            <a:pPr algn="ctr" defTabSz="457200" eaLnBrk="0" fontAlgn="base" hangingPunct="0">
              <a:spcBef>
                <a:spcPct val="0"/>
              </a:spcBef>
              <a:spcAft>
                <a:spcPct val="0"/>
              </a:spcAft>
            </a:pPr>
            <a:r>
              <a:rPr lang="en-US" sz="1200" b="1" dirty="0">
                <a:solidFill>
                  <a:prstClr val="black"/>
                </a:solidFill>
                <a:latin typeface="Arial" panose="020B0604020202020204" pitchFamily="34" charset="0"/>
                <a:ea typeface="Arial Unicode MS" panose="020B0604020202020204" pitchFamily="34" charset="-128"/>
                <a:cs typeface="Arial Unicode MS" panose="020B0604020202020204" pitchFamily="34" charset="-128"/>
              </a:rPr>
              <a:t>Beef Feedlot Producers</a:t>
            </a:r>
          </a:p>
        </p:txBody>
      </p:sp>
      <p:graphicFrame>
        <p:nvGraphicFramePr>
          <p:cNvPr id="14" name="Diagram 13"/>
          <p:cNvGraphicFramePr/>
          <p:nvPr>
            <p:extLst>
              <p:ext uri="{D42A27DB-BD31-4B8C-83A1-F6EECF244321}">
                <p14:modId xmlns:p14="http://schemas.microsoft.com/office/powerpoint/2010/main" val="3200018078"/>
              </p:ext>
            </p:extLst>
          </p:nvPr>
        </p:nvGraphicFramePr>
        <p:xfrm>
          <a:off x="1600200" y="152400"/>
          <a:ext cx="7467600" cy="68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44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 grpId="0">
        <p:bldAsOne/>
      </p:bldGraphic>
      <p:bldGraphic spid="11" grpId="0">
        <p:bldAsOne/>
      </p:bldGraphic>
      <p:bldP spid="3" grpId="0"/>
      <p:bldP spid="12" grpId="0"/>
    </p:bldLst>
  </p:timing>
</p:sld>
</file>

<file path=ppt/theme/theme1.xml><?xml version="1.0" encoding="utf-8"?>
<a:theme xmlns:a="http://schemas.openxmlformats.org/drawingml/2006/main" name="1_FFLLC Background">
  <a:themeElements>
    <a:clrScheme name="1_FFLLC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FLLC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FLLC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FLLC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FLLC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FLLC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FLLC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FLLC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FLLC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FLLC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FLLC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FLLC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FLLC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FLLC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New template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D1F2DDB1-1EBB-46F4-8654-7317F88ED6CA}"/>
    </a:ext>
  </a:extLst>
</a:theme>
</file>

<file path=ppt/theme/theme11.xml><?xml version="1.0" encoding="utf-8"?>
<a:theme xmlns:a="http://schemas.openxmlformats.org/drawingml/2006/main" name="7_New template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D1F2DDB1-1EBB-46F4-8654-7317F88ED6CA}"/>
    </a:ext>
  </a:extLst>
</a:theme>
</file>

<file path=ppt/theme/theme12.xml><?xml version="1.0" encoding="utf-8"?>
<a:theme xmlns:a="http://schemas.openxmlformats.org/drawingml/2006/main" name="8_New template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D1F2DDB1-1EBB-46F4-8654-7317F88ED6CA}"/>
    </a:ext>
  </a:extLst>
</a:theme>
</file>

<file path=ppt/theme/theme13.xml><?xml version="1.0" encoding="utf-8"?>
<a:theme xmlns:a="http://schemas.openxmlformats.org/drawingml/2006/main" name="9_New template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D1F2DDB1-1EBB-46F4-8654-7317F88ED6CA}"/>
    </a:ext>
  </a:extLst>
</a:theme>
</file>

<file path=ppt/theme/theme14.xml><?xml version="1.0" encoding="utf-8"?>
<a:theme xmlns:a="http://schemas.openxmlformats.org/drawingml/2006/main" name="10_New template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D1F2DDB1-1EBB-46F4-8654-7317F88ED6CA}"/>
    </a:ext>
  </a:extLst>
</a:theme>
</file>

<file path=ppt/theme/theme15.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CE27C561-E3EB-4160-B9E7-E955813B2666}"/>
    </a:ext>
  </a:extLst>
</a:theme>
</file>

<file path=ppt/theme/theme16.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C4D58DC0-9724-43DD-BEC5-E8C97ACF9F91}"/>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CM templates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 CM templates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New template t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D1F2DDB1-1EBB-46F4-8654-7317F88ED6CA}"/>
    </a:ext>
  </a:extLst>
</a:theme>
</file>

<file path=ppt/theme/theme6.xml><?xml version="1.0" encoding="utf-8"?>
<a:theme xmlns:a="http://schemas.openxmlformats.org/drawingml/2006/main" name="2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C4D58DC0-9724-43DD-BEC5-E8C97ACF9F91}"/>
    </a:ext>
  </a:extLst>
</a:theme>
</file>

<file path=ppt/theme/theme7.xml><?xml version="1.0" encoding="utf-8"?>
<a:theme xmlns:a="http://schemas.openxmlformats.org/drawingml/2006/main" name="2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C4D58DC0-9724-43DD-BEC5-E8C97ACF9F91}"/>
    </a:ext>
  </a:extLst>
</a:theme>
</file>

<file path=ppt/theme/theme8.xml><?xml version="1.0" encoding="utf-8"?>
<a:theme xmlns:a="http://schemas.openxmlformats.org/drawingml/2006/main" name="2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C4D58DC0-9724-43DD-BEC5-E8C97ACF9F91}"/>
    </a:ext>
  </a:extLst>
</a:theme>
</file>

<file path=ppt/theme/theme9.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ster Template Slides Trials" id="{96E9E845-F0EE-4F32-BA18-2D7B7073168B}" vid="{C4D58DC0-9724-43DD-BEC5-E8C97ACF9F91}"/>
    </a:ext>
  </a:extLst>
</a:theme>
</file>

<file path=docProps/app.xml><?xml version="1.0" encoding="utf-8"?>
<Properties xmlns="http://schemas.openxmlformats.org/officeDocument/2006/extended-properties" xmlns:vt="http://schemas.openxmlformats.org/officeDocument/2006/docPropsVTypes">
  <TotalTime>1166</TotalTime>
  <Words>1229</Words>
  <Application>Microsoft Office PowerPoint</Application>
  <PresentationFormat>On-screen Show (4:3)</PresentationFormat>
  <Paragraphs>313</Paragraphs>
  <Slides>32</Slides>
  <Notes>9</Notes>
  <HiddenSlides>0</HiddenSlides>
  <MMClips>0</MMClips>
  <ScaleCrop>false</ScaleCrop>
  <HeadingPairs>
    <vt:vector size="8" baseType="variant">
      <vt:variant>
        <vt:lpstr>Fonts Used</vt:lpstr>
      </vt:variant>
      <vt:variant>
        <vt:i4>8</vt:i4>
      </vt:variant>
      <vt:variant>
        <vt:lpstr>Theme</vt:lpstr>
      </vt:variant>
      <vt:variant>
        <vt:i4>16</vt:i4>
      </vt:variant>
      <vt:variant>
        <vt:lpstr>Embedded OLE Servers</vt:lpstr>
      </vt:variant>
      <vt:variant>
        <vt:i4>1</vt:i4>
      </vt:variant>
      <vt:variant>
        <vt:lpstr>Slide Titles</vt:lpstr>
      </vt:variant>
      <vt:variant>
        <vt:i4>32</vt:i4>
      </vt:variant>
    </vt:vector>
  </HeadingPairs>
  <TitlesOfParts>
    <vt:vector size="57" baseType="lpstr">
      <vt:lpstr>Arial Unicode MS</vt:lpstr>
      <vt:lpstr>Aharoni</vt:lpstr>
      <vt:lpstr>Arial</vt:lpstr>
      <vt:lpstr>Calibri</vt:lpstr>
      <vt:lpstr>Calibri Light</vt:lpstr>
      <vt:lpstr>Imprint MT Shadow</vt:lpstr>
      <vt:lpstr>Times New Roman</vt:lpstr>
      <vt:lpstr>Wingdings</vt:lpstr>
      <vt:lpstr>1_FFLLC Background</vt:lpstr>
      <vt:lpstr>13_Custom Design</vt:lpstr>
      <vt:lpstr>1_New CM templates trial</vt:lpstr>
      <vt:lpstr>New CM templates trial</vt:lpstr>
      <vt:lpstr>5_New template trial</vt:lpstr>
      <vt:lpstr>20_Custom Design</vt:lpstr>
      <vt:lpstr>21_Custom Design</vt:lpstr>
      <vt:lpstr>22_Custom Design</vt:lpstr>
      <vt:lpstr>23_Custom Design</vt:lpstr>
      <vt:lpstr>6_New template trial</vt:lpstr>
      <vt:lpstr>7_New template trial</vt:lpstr>
      <vt:lpstr>8_New template trial</vt:lpstr>
      <vt:lpstr>9_New template trial</vt:lpstr>
      <vt:lpstr>10_New template trial</vt:lpstr>
      <vt:lpstr>18_Custom Design</vt:lpstr>
      <vt:lpstr>24_Custom Design</vt:lpstr>
      <vt:lpstr>Document</vt:lpstr>
      <vt:lpstr>PowerPoint Presentation</vt:lpstr>
      <vt:lpstr>Three Topics to Consider</vt:lpstr>
      <vt:lpstr>PowerPoint Presentation</vt:lpstr>
      <vt:lpstr>Trends in Row Crop Agriculture</vt:lpstr>
      <vt:lpstr>Consolidation: Threat or Opportunity?</vt:lpstr>
      <vt:lpstr>PowerPoint Presentation</vt:lpstr>
      <vt:lpstr>Poultry = Complete Consolidation</vt:lpstr>
      <vt:lpstr> Beef - “Get big or get out”  </vt:lpstr>
      <vt:lpstr>So..... what about crops? </vt:lpstr>
      <vt:lpstr>  Macro Factors Driving Row Crop Consolidation</vt:lpstr>
      <vt:lpstr>2012 USDA Farm Size Data </vt:lpstr>
      <vt:lpstr>“Unless an organization is changing on the inside as fast as the industry is changing on the outside, the end is in sight.” - Jack Welch, former CEO of General Electric</vt:lpstr>
      <vt:lpstr>PowerPoint Presentation</vt:lpstr>
      <vt:lpstr>AgriSolutions Inc. Overview</vt:lpstr>
      <vt:lpstr>FamilyFarms Group Overview</vt:lpstr>
      <vt:lpstr>PowerPoint Presentation</vt:lpstr>
      <vt:lpstr>PowerPoint Presentation</vt:lpstr>
      <vt:lpstr>PowerPoint Presentation</vt:lpstr>
      <vt:lpstr>PowerPoint Presentation</vt:lpstr>
      <vt:lpstr>The Family Farms Group System:  Resources you need - when you need them </vt:lpstr>
      <vt:lpstr>PowerPoint Presentation</vt:lpstr>
      <vt:lpstr>PowerPoint Presentation</vt:lpstr>
      <vt:lpstr>U.S. Ag Exports 1990-2010</vt:lpstr>
      <vt:lpstr>A Growing Polarization</vt:lpstr>
      <vt:lpstr>The Concept We’re Proposing</vt:lpstr>
      <vt:lpstr>PowerPoint Presentation</vt:lpstr>
      <vt:lpstr>USDA’s Corn Projections</vt:lpstr>
      <vt:lpstr>What can FFG do?</vt:lpstr>
      <vt:lpstr>Possible Issues</vt:lpstr>
      <vt:lpstr>What can YOU do?</vt:lpstr>
      <vt:lpstr>Questions?</vt:lpstr>
      <vt:lpstr>Preserve Our Legacy of Family Farming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Ivester</dc:creator>
  <cp:lastModifiedBy>Vicki Ivester</cp:lastModifiedBy>
  <cp:revision>51</cp:revision>
  <cp:lastPrinted>2015-03-27T22:02:48Z</cp:lastPrinted>
  <dcterms:created xsi:type="dcterms:W3CDTF">2015-03-09T16:41:58Z</dcterms:created>
  <dcterms:modified xsi:type="dcterms:W3CDTF">2015-03-31T11:49:30Z</dcterms:modified>
</cp:coreProperties>
</file>